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1e2cf28a93d4487" /><Relationship Type="http://schemas.openxmlformats.org/officeDocument/2006/relationships/extended-properties" Target="/docProps/app.xml" Id="R619f0674b97c4941" /><Relationship Type="http://schemas.openxmlformats.org/officeDocument/2006/relationships/officeDocument" Target="/ppt/presentation.xml" Id="R70c814bb1ccc4869" /></Relationships>
</file>

<file path=ppt/presentation.xml><?xml version="1.0" encoding="utf-8"?>
<p:presentation xmlns:p="http://schemas.openxmlformats.org/presentationml/2006/main">
  <p:sldMasterIdLst>
    <p:sldMasterId xmlns:r="http://schemas.openxmlformats.org/officeDocument/2006/relationships" id="2147483648" r:id="Rd3f7a6d536f8464a"/>
  </p:sldMasterIdLst>
  <p:notesMasterIdLst>
    <p:notesMasterId xmlns:r="http://schemas.openxmlformats.org/officeDocument/2006/relationships" r:id="Rbe328e21108247fc"/>
  </p:notesMasterIdLst>
  <p:sldIdLst>
    <p:sldId xmlns:r="http://schemas.openxmlformats.org/officeDocument/2006/relationships" id="256" r:id="R4ec71afcd8ef447c"/>
    <p:sldId xmlns:r="http://schemas.openxmlformats.org/officeDocument/2006/relationships" id="257" r:id="R081c954ecb0744fd"/>
    <p:sldId xmlns:r="http://schemas.openxmlformats.org/officeDocument/2006/relationships" id="258" r:id="R71fa5676df934c2c"/>
    <p:sldId xmlns:r="http://schemas.openxmlformats.org/officeDocument/2006/relationships" id="259" r:id="R5c585ceb2bc54754"/>
    <p:sldId xmlns:r="http://schemas.openxmlformats.org/officeDocument/2006/relationships" id="260" r:id="R06bfa6d98d144bc7"/>
    <p:sldId xmlns:r="http://schemas.openxmlformats.org/officeDocument/2006/relationships" id="261" r:id="R1e4d032ca5c64049"/>
    <p:sldId xmlns:r="http://schemas.openxmlformats.org/officeDocument/2006/relationships" id="262" r:id="R0523c96748e9460b"/>
    <p:sldId xmlns:r="http://schemas.openxmlformats.org/officeDocument/2006/relationships" id="263" r:id="R281619d23abc4fce"/>
    <p:sldId xmlns:r="http://schemas.openxmlformats.org/officeDocument/2006/relationships" id="264" r:id="R8bcea6d3bfc24615"/>
    <p:sldId xmlns:r="http://schemas.openxmlformats.org/officeDocument/2006/relationships" id="265" r:id="Rd3eeb8b6d65d40bb"/>
    <p:sldId xmlns:r="http://schemas.openxmlformats.org/officeDocument/2006/relationships" id="266" r:id="R81c81d562af8428c"/>
    <p:sldId xmlns:r="http://schemas.openxmlformats.org/officeDocument/2006/relationships" id="267" r:id="R66233fc2cc094d5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c77ab979f1b44e5" /><Relationship Type="http://schemas.openxmlformats.org/officeDocument/2006/relationships/slideMaster" Target="/ppt/slideMasters/slideMaster1.xml" Id="Rd3f7a6d536f8464a" /><Relationship Type="http://schemas.openxmlformats.org/officeDocument/2006/relationships/notesMaster" Target="/ppt/notesMasters/notesMaster1.xml" Id="Rbe328e21108247fc" /><Relationship Type="http://schemas.openxmlformats.org/officeDocument/2006/relationships/presProps" Target="/ppt/presProps.xml" Id="Rfa9ad29dd7ea498b" /><Relationship Type="http://schemas.openxmlformats.org/officeDocument/2006/relationships/tableStyles" Target="/ppt/tableStyles.xml" Id="Rae39a20d25d245cc" /><Relationship Type="http://schemas.openxmlformats.org/officeDocument/2006/relationships/slide" Target="/ppt/slides/slide1.xml" Id="R4ec71afcd8ef447c" /><Relationship Type="http://schemas.openxmlformats.org/officeDocument/2006/relationships/slide" Target="/ppt/slides/slide2.xml" Id="R081c954ecb0744fd" /><Relationship Type="http://schemas.openxmlformats.org/officeDocument/2006/relationships/slide" Target="/ppt/slides/slide3.xml" Id="R71fa5676df934c2c" /><Relationship Type="http://schemas.openxmlformats.org/officeDocument/2006/relationships/slide" Target="/ppt/slides/slide4.xml" Id="R5c585ceb2bc54754" /><Relationship Type="http://schemas.openxmlformats.org/officeDocument/2006/relationships/slide" Target="/ppt/slides/slide5.xml" Id="R06bfa6d98d144bc7" /><Relationship Type="http://schemas.openxmlformats.org/officeDocument/2006/relationships/slide" Target="/ppt/slides/slide6.xml" Id="R1e4d032ca5c64049" /><Relationship Type="http://schemas.openxmlformats.org/officeDocument/2006/relationships/slide" Target="/ppt/slides/slide7.xml" Id="R0523c96748e9460b" /><Relationship Type="http://schemas.openxmlformats.org/officeDocument/2006/relationships/slide" Target="/ppt/slides/slide8.xml" Id="R281619d23abc4fce" /><Relationship Type="http://schemas.openxmlformats.org/officeDocument/2006/relationships/slide" Target="/ppt/slides/slide9.xml" Id="R8bcea6d3bfc24615" /><Relationship Type="http://schemas.openxmlformats.org/officeDocument/2006/relationships/slide" Target="/ppt/slides/slide10.xml" Id="Rd3eeb8b6d65d40bb" /><Relationship Type="http://schemas.openxmlformats.org/officeDocument/2006/relationships/slide" Target="/ppt/slides/slide11.xml" Id="R81c81d562af8428c" /><Relationship Type="http://schemas.openxmlformats.org/officeDocument/2006/relationships/slide" Target="/ppt/slides/slide12.xml" Id="R66233fc2cc094d5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2d96935f4a2466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060a4f0f5d74862" /><Relationship Type="http://schemas.openxmlformats.org/officeDocument/2006/relationships/notesMaster" Target="/ppt/notesMasters/notesMaster1.xml" Id="R564e1b525b5a40d0"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ca2f0530fe42bc" /><Relationship Type="http://schemas.openxmlformats.org/officeDocument/2006/relationships/notesMaster" Target="/ppt/notesMasters/notesMaster1.xml" Id="Re7602d2dfadf4c22" /></Relationships>
</file>

<file path=ppt/notesSlides/_rels/notesSlide3.xml.rels>&#65279;<?xml version="1.0" encoding="utf-8"?><Relationships xmlns="http://schemas.openxmlformats.org/package/2006/relationships"><Relationship Type="http://schemas.openxmlformats.org/officeDocument/2006/relationships/slide" Target="/ppt/slides/slide3.xml" Id="R0e934c4145714d4f" /><Relationship Type="http://schemas.openxmlformats.org/officeDocument/2006/relationships/notesMaster" Target="/ppt/notesMasters/notesMaster1.xml" Id="R3f988b4261e247f2" /></Relationships>
</file>

<file path=ppt/notesSlides/_rels/notesSlide4.xml.rels>&#65279;<?xml version="1.0" encoding="utf-8"?><Relationships xmlns="http://schemas.openxmlformats.org/package/2006/relationships"><Relationship Type="http://schemas.openxmlformats.org/officeDocument/2006/relationships/slide" Target="/ppt/slides/slide4.xml" Id="Rab00f08c96074794" /><Relationship Type="http://schemas.openxmlformats.org/officeDocument/2006/relationships/notesMaster" Target="/ppt/notesMasters/notesMaster1.xml" Id="Rf96c160958894d5a"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7d83b549bb47f5" /><Relationship Type="http://schemas.openxmlformats.org/officeDocument/2006/relationships/notesMaster" Target="/ppt/notesMasters/notesMaster1.xml" Id="R478d2a335ece4d4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36e20ab41349b3" /><Relationship Type="http://schemas.openxmlformats.org/officeDocument/2006/relationships/notesMaster" Target="/ppt/notesMasters/notesMaster1.xml" Id="R75c856a84aa34560" /></Relationships>
</file>

<file path=ppt/notesSlides/_rels/notesSlide7.xml.rels>&#65279;<?xml version="1.0" encoding="utf-8"?><Relationships xmlns="http://schemas.openxmlformats.org/package/2006/relationships"><Relationship Type="http://schemas.openxmlformats.org/officeDocument/2006/relationships/slide" Target="/ppt/slides/slide7.xml" Id="Rf14be47362734b01" /><Relationship Type="http://schemas.openxmlformats.org/officeDocument/2006/relationships/notesMaster" Target="/ppt/notesMasters/notesMaster1.xml" Id="R22a7b7864be34d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dbf147f9d604653" /><Relationship Type="http://schemas.openxmlformats.org/officeDocument/2006/relationships/notesMaster" Target="/ppt/notesMasters/notesMaster1.xml" Id="Raf11096d21b145a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f5929eb9464dad" /><Relationship Type="http://schemas.openxmlformats.org/officeDocument/2006/relationships/notesMaster" Target="/ppt/notesMasters/notesMaster1.xml" Id="Rc84b075b2dee472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13dec7edb904169" /><Relationship Type="http://schemas.openxmlformats.org/officeDocument/2006/relationships/notesMaster" Target="/ppt/notesMasters/notesMaster1.xml" Id="R2a9e74d44e354e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42bf7dd243d408a" /><Relationship Type="http://schemas.openxmlformats.org/officeDocument/2006/relationships/notesMaster" Target="/ppt/notesMasters/notesMaster1.xml" Id="R202737c22f9f4b0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4f1feb1c5b54453" /><Relationship Type="http://schemas.openxmlformats.org/officeDocument/2006/relationships/notesMaster" Target="/ppt/notesMasters/notesMaster1.xml" Id="R2f3773c02cc74c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selected slides across suitable periods or as revision. Ask pupils to predict, draw and explain; do not read the whole deck as a single introductory lesson.</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pupils to identify the normal before measuring angles. In this sketch incidence and reflection are both 45 degrees. Angles are measured from the normal, not the mirror surface.</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Distinguish reflecting surface, pole, centre of curvature and principal focus using your textbook diagram. Concave mirrors can form real or virtual images depending on object position; convex mirrors form virtual diminished erect images for a real object.</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Draw a concave mirror and object at the centre of curvature. Use the Cartesian convention: incident light travels left to right, pole is origin. f = −15 cm and u = −30 cm. v = −30 cm, m = −v/u = −1: real, inverted, same size.</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example uses incidence 45 degrees and refractive index of glass relative to air about 1.5. The refraction angle is about 28 degrees. Ask why bending is towards the normal in this direction of travel. Diagrams are schematic, not protractor measurements.</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c = 3.0 × 10^8 m/s in vacuum, and v = 2.0 × 10^8 m/s in the example medium. n = 1.5, dimensionless. Relative refractive index is a ratio; the absolute index uses vacuum as reference.</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lenses in air with refractive index larger than air: convex is converging and concave is diverging. A convex lens can form real or virtual images depending on object position. A concave lens forms a virtual, erect, diminished image for a real object.</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Schematic native editable ray diagram. Optical centre x=700, f=160 drawing units. Object x=220, image x=940. Object height100, inverted image height50. The parallel ray refracts through right focus; central ray passes undeviated. Ask pupils to locate image by intersection and describe it before using formula.</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Cartesian convention and f = +15 cm, u = −45 cm. 1/v = 1/15 − 1/45 = 2/45, so v = +22.5 cm. m = v/u = −0.5. This agrees with the previous slide: image on other side, between F and 2F, inverted and half height.</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Convert centimetres to metres before substitution. Positive power describes a converging lens; negative power describes a diverging lens in this setting. Ask pupils what goes wrong if 20 is substituted instead of0.20.</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Both formulas use the stated Cartesian convention. Magnification: mirror m = −v/u, lens m = v/u. Do not swap formulas just because both examples use centimetres. Ask pupils to write given values with signs before substituting.</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Answers:1. Normal is the line perpendicular to the surface at incidence.2. Into glass from air: towards normal, for this case.3. m=−0.5 means inverted and half the object height.4. P=+4D. Use errors to choose the next teaching task: angle reference, medium direction, magnification meaning or unit conversion.</a:t>
            </a:r>
          </a:p>
          <a:p xmlns:a="http://schemas.openxmlformats.org/drawingml/2006/main">
            <a:r>
              <a:t>Teaching source: NCERT Class 10 Science, Light – Reflection and Refraction. https://ncert.nic.in/textbook/pdf/jesc109.pdf</a:t>
            </a:r>
          </a:p>
          <a:p xmlns:a="http://schemas.openxmlformats.org/drawingml/2006/main">
            <a:r>
              <a:t>Original Teachers Lab teaching examples. Adapt scope and pacing for your class.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32988a5499f46a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9a6c168d7df460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d231d4d1764426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6cee471cb5a4a5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81aee1a03814f5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947475a40e84de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55832D1-2163-4BFF-9702-08077F4591A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DB9ED5A-5C37-40FB-9AF9-1B8862E6A7C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FB92589-2A16-495A-A3C0-239AC58F058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F06CC1E-7D13-46E3-B25C-97D7FD1190F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29C78FC-D152-4C82-B97B-46C5842906D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B610488-F00E-40A1-98F6-F4CB6EFF69E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B22CF9E-6C5E-45F8-9FCC-D8FF4D7254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64AAC60-9DA8-444A-AC6E-E33625D1A35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96E3378-ABF6-462A-B8E0-78BDBD1EB59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3718629-C56D-40A3-904D-855605E3900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e69862c2d9848a5" /><Relationship Type="http://schemas.openxmlformats.org/officeDocument/2006/relationships/slideLayout" Target="/ppt/slideLayouts/slideLayout1.xml" Id="R88ce1fe347cf41f7" /><Relationship Type="http://schemas.openxmlformats.org/officeDocument/2006/relationships/slideLayout" Target="/ppt/slideLayouts/slideLayout2.xml" Id="Rc4b3e3cba3d24dc2" /><Relationship Type="http://schemas.openxmlformats.org/officeDocument/2006/relationships/slideLayout" Target="/ppt/slideLayouts/slideLayout3.xml" Id="R551d91482c6d468d" /><Relationship Type="http://schemas.openxmlformats.org/officeDocument/2006/relationships/slideLayout" Target="/ppt/slideLayouts/slideLayout4.xml" Id="Ra1a18dea7aec42df" /><Relationship Type="http://schemas.openxmlformats.org/officeDocument/2006/relationships/slideLayout" Target="/ppt/slideLayouts/slideLayout5.xml" Id="R74a7a9aac85643b7" /><Relationship Type="http://schemas.openxmlformats.org/officeDocument/2006/relationships/slideLayout" Target="/ppt/slideLayouts/slideLayout6.xml" Id="Rd3533f0ab0c2410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8ce1fe347cf41f7"/>
    <p:sldLayoutId xmlns:r="http://schemas.openxmlformats.org/officeDocument/2006/relationships" id="2147483650" r:id="Rc4b3e3cba3d24dc2"/>
    <p:sldLayoutId xmlns:r="http://schemas.openxmlformats.org/officeDocument/2006/relationships" id="2147483651" r:id="R551d91482c6d468d"/>
    <p:sldLayoutId xmlns:r="http://schemas.openxmlformats.org/officeDocument/2006/relationships" id="2147483652" r:id="Ra1a18dea7aec42df"/>
    <p:sldLayoutId xmlns:r="http://schemas.openxmlformats.org/officeDocument/2006/relationships" id="2147483653" r:id="R74a7a9aac85643b7"/>
    <p:sldLayoutId xmlns:r="http://schemas.openxmlformats.org/officeDocument/2006/relationships" id="2147483654" r:id="Rd3533f0ab0c2410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5df9b23551d4e13" /><Relationship Type="http://schemas.openxmlformats.org/officeDocument/2006/relationships/notesSlide" Target="/ppt/notesSlides/notesSlide1.xml" Id="R2cfdde52291642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f48557039ca4479" /><Relationship Type="http://schemas.openxmlformats.org/officeDocument/2006/relationships/notesSlide" Target="/ppt/notesSlides/notesSlide2.xml" Id="R7911e6c41177459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4b55f604e8443c9" /><Relationship Type="http://schemas.openxmlformats.org/officeDocument/2006/relationships/notesSlide" Target="/ppt/notesSlides/notesSlide3.xml" Id="R7ea9b77dd06d4ac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b23f22ad2434b0e" /><Relationship Type="http://schemas.openxmlformats.org/officeDocument/2006/relationships/notesSlide" Target="/ppt/notesSlides/notesSlide4.xml" Id="Rbf738d5051054d3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8822555478542f8" /><Relationship Type="http://schemas.openxmlformats.org/officeDocument/2006/relationships/notesSlide" Target="/ppt/notesSlides/notesSlide5.xml" Id="R53f56b846e974f4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2559864d36e4fb3" /><Relationship Type="http://schemas.openxmlformats.org/officeDocument/2006/relationships/notesSlide" Target="/ppt/notesSlides/notesSlide6.xml" Id="Raeeb68298103426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2e69f0bea354f59" /><Relationship Type="http://schemas.openxmlformats.org/officeDocument/2006/relationships/notesSlide" Target="/ppt/notesSlides/notesSlide7.xml" Id="Rd3dee1ad47e0487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45113ed3c7d4e1e" /><Relationship Type="http://schemas.openxmlformats.org/officeDocument/2006/relationships/notesSlide" Target="/ppt/notesSlides/notesSlide8.xml" Id="Ra5a73d83fd3e460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671886e6c024b07" /><Relationship Type="http://schemas.openxmlformats.org/officeDocument/2006/relationships/notesSlide" Target="/ppt/notesSlides/notesSlide9.xml" Id="Rf70aa8b345e648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18bbbbc3de540bf" /><Relationship Type="http://schemas.openxmlformats.org/officeDocument/2006/relationships/notesSlide" Target="/ppt/notesSlides/notesSlide10.xml" Id="Rab44c421a0104ff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fb46e5c9ae54b1b" /><Relationship Type="http://schemas.openxmlformats.org/officeDocument/2006/relationships/notesSlide" Target="/ppt/notesSlides/notesSlide11.xml" Id="R267a0f3e2d444ee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e6e06a0832d4d1a" /><Relationship Type="http://schemas.openxmlformats.org/officeDocument/2006/relationships/notesSlide" Target="/ppt/notesSlides/notesSlide12.xml" Id="R9b80ff3608bf4aea" /></Relationships>
</file>

<file path=ppt/slides/slide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A584D36-327E-4815-AF46-5A558C3540E2}"/>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FFCED7D2-4F49-4FF5-A4A1-9EAEA9B9DDF1}"/>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Light: Reflection and Refraction</a:t>
            </a:r>
          </a:p>
        </p:txBody>
      </p:sp>
      <p:sp>
        <p:nvSpPr>
          <p:cNvPr id="3" name="">
            <a:extLst xmlns:a="http://schemas.openxmlformats.org/drawingml/2006/main">
              <a:ext uri="{FF2B5EF4-FFF2-40B4-BE49-F238E27FC236}">
                <a16:creationId xmlns:a16="http://schemas.microsoft.com/office/drawing/2014/main" id="{6972FCCC-7E0F-4A94-BD5C-E7DEC677C751}"/>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94855606-3F98-4D24-B8F9-454C22308C8B}"/>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950030D6-D227-4464-B0E7-91E421EBEC0E}"/>
              </a:ext>
            </a:extLst>
          </p:cNvPr>
          <p:cNvSpPr>
            <a:spLocks xmlns:a="http://schemas.openxmlformats.org/drawingml/2006/main" noGrp="1"/>
          </p:cNvSpPr>
          <p:nvPr/>
        </p:nvSpPr>
        <p:spPr>
          <a:xfrm xmlns:a="http://schemas.openxmlformats.org/drawingml/2006/main">
            <a:off x="723900" y="23812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33C32"/>
                </a:solidFill>
                <a:latin typeface="Arial"/>
                <a:ea typeface="Arial"/>
                <a:cs typeface="Arial"/>
              </a:defRPr>
            </a:defPPr>
            <a:lvl1pPr>
              <a:defRPr sz="2100" b="0">
                <a:solidFill>
                  <a:srgbClr val="233C32"/>
                </a:solidFill>
                <a:latin typeface="Arial"/>
                <a:ea typeface="Arial"/>
                <a:cs typeface="Arial"/>
              </a:defRPr>
            </a:lvl1pPr>
            <a:lvl2pPr>
              <a:defRPr sz="2100" b="0">
                <a:solidFill>
                  <a:srgbClr val="233C32"/>
                </a:solidFill>
                <a:latin typeface="Arial"/>
                <a:ea typeface="Arial"/>
                <a:cs typeface="Arial"/>
              </a:defRPr>
            </a:lvl2pPr>
            <a:lvl3pPr>
              <a:defRPr sz="2100" b="0">
                <a:solidFill>
                  <a:srgbClr val="233C32"/>
                </a:solidFill>
                <a:latin typeface="Arial"/>
                <a:ea typeface="Arial"/>
                <a:cs typeface="Arial"/>
              </a:defRPr>
            </a:lvl3pPr>
            <a:lvl4pPr>
              <a:defRPr sz="2100" b="0">
                <a:solidFill>
                  <a:srgbClr val="233C32"/>
                </a:solidFill>
                <a:latin typeface="Arial"/>
                <a:ea typeface="Arial"/>
                <a:cs typeface="Arial"/>
              </a:defRPr>
            </a:lvl4pPr>
            <a:lvl5pPr>
              <a:defRPr sz="2100" b="0">
                <a:solidFill>
                  <a:srgbClr val="233C32"/>
                </a:solidFill>
                <a:latin typeface="Arial"/>
                <a:ea typeface="Arial"/>
                <a:cs typeface="Arial"/>
              </a:defRPr>
            </a:lvl5pPr>
            <a:lvl6pPr>
              <a:defRPr sz="2100" b="0">
                <a:solidFill>
                  <a:srgbClr val="233C32"/>
                </a:solidFill>
                <a:latin typeface="Arial"/>
                <a:ea typeface="Arial"/>
                <a:cs typeface="Arial"/>
              </a:defRPr>
            </a:lvl6pPr>
            <a:lvl7pPr>
              <a:defRPr sz="2100" b="0">
                <a:solidFill>
                  <a:srgbClr val="233C32"/>
                </a:solidFill>
                <a:latin typeface="Arial"/>
                <a:ea typeface="Arial"/>
                <a:cs typeface="Arial"/>
              </a:defRPr>
            </a:lvl7pPr>
            <a:lvl8pPr>
              <a:defRPr sz="2100" b="0">
                <a:solidFill>
                  <a:srgbClr val="233C32"/>
                </a:solidFill>
                <a:latin typeface="Arial"/>
                <a:ea typeface="Arial"/>
                <a:cs typeface="Arial"/>
              </a:defRPr>
            </a:lvl8pPr>
            <a:lvl9pPr>
              <a:defRPr sz="2100" b="0">
                <a:solidFill>
                  <a:srgbClr val="233C32"/>
                </a:solidFill>
                <a:latin typeface="Arial"/>
                <a:ea typeface="Arial"/>
                <a:cs typeface="Arial"/>
              </a:defRPr>
            </a:lvl9pPr>
          </a:lstStyle>
          <a:p xmlns:a="http://schemas.openxmlformats.org/drawingml/2006/main">
            <a:pPr>
              <a:defRPr sz="2100" b="0">
                <a:solidFill>
                  <a:srgbClr val="233C32"/>
                </a:solidFill>
                <a:latin typeface="Arial"/>
                <a:ea typeface="Arial"/>
                <a:cs typeface="Arial"/>
              </a:defRPr>
            </a:pPr>
            <a:r>
              <a:rPr sz="2100" b="0">
                <a:solidFill>
                  <a:srgbClr val="233C32"/>
                </a:solidFill>
                <a:latin typeface="Arial"/>
                <a:ea typeface="Arial"/>
                <a:cs typeface="Arial"/>
              </a:rPr>
              <a:t>NCERT topic scope · Editable teaching sample</a:t>
            </a:r>
          </a:p>
        </p:txBody>
      </p:sp>
      <p:sp>
        <p:nvSpPr>
          <p:cNvPr id="6" name="">
            <a:extLst xmlns:a="http://schemas.openxmlformats.org/drawingml/2006/main">
              <a:ext uri="{FF2B5EF4-FFF2-40B4-BE49-F238E27FC236}">
                <a16:creationId xmlns:a16="http://schemas.microsoft.com/office/drawing/2014/main" id="{A20F6E3F-82E0-4360-A571-7C639E8BEF16}"/>
              </a:ext>
            </a:extLst>
          </p:cNvPr>
          <p:cNvSpPr>
            <a:spLocks xmlns:a="http://schemas.openxmlformats.org/drawingml/2006/main" noGrp="1"/>
          </p:cNvSpPr>
          <p:nvPr/>
        </p:nvSpPr>
        <p:spPr>
          <a:xfrm xmlns:a="http://schemas.openxmlformats.org/drawingml/2006/main">
            <a:off x="723900" y="3381375"/>
            <a:ext cx="10477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214C3B"/>
                </a:solidFill>
                <a:latin typeface="Arial"/>
                <a:ea typeface="Arial"/>
                <a:cs typeface="Arial"/>
              </a:defRPr>
            </a:defPPr>
            <a:lvl1pPr>
              <a:defRPr sz="3300" b="1">
                <a:solidFill>
                  <a:srgbClr val="214C3B"/>
                </a:solidFill>
                <a:latin typeface="Arial"/>
                <a:ea typeface="Arial"/>
                <a:cs typeface="Arial"/>
              </a:defRPr>
            </a:lvl1pPr>
            <a:lvl2pPr>
              <a:defRPr sz="3300" b="1">
                <a:solidFill>
                  <a:srgbClr val="214C3B"/>
                </a:solidFill>
                <a:latin typeface="Arial"/>
                <a:ea typeface="Arial"/>
                <a:cs typeface="Arial"/>
              </a:defRPr>
            </a:lvl2pPr>
            <a:lvl3pPr>
              <a:defRPr sz="3300" b="1">
                <a:solidFill>
                  <a:srgbClr val="214C3B"/>
                </a:solidFill>
                <a:latin typeface="Arial"/>
                <a:ea typeface="Arial"/>
                <a:cs typeface="Arial"/>
              </a:defRPr>
            </a:lvl3pPr>
            <a:lvl4pPr>
              <a:defRPr sz="3300" b="1">
                <a:solidFill>
                  <a:srgbClr val="214C3B"/>
                </a:solidFill>
                <a:latin typeface="Arial"/>
                <a:ea typeface="Arial"/>
                <a:cs typeface="Arial"/>
              </a:defRPr>
            </a:lvl4pPr>
            <a:lvl5pPr>
              <a:defRPr sz="3300" b="1">
                <a:solidFill>
                  <a:srgbClr val="214C3B"/>
                </a:solidFill>
                <a:latin typeface="Arial"/>
                <a:ea typeface="Arial"/>
                <a:cs typeface="Arial"/>
              </a:defRPr>
            </a:lvl5pPr>
            <a:lvl6pPr>
              <a:defRPr sz="3300" b="1">
                <a:solidFill>
                  <a:srgbClr val="214C3B"/>
                </a:solidFill>
                <a:latin typeface="Arial"/>
                <a:ea typeface="Arial"/>
                <a:cs typeface="Arial"/>
              </a:defRPr>
            </a:lvl6pPr>
            <a:lvl7pPr>
              <a:defRPr sz="3300" b="1">
                <a:solidFill>
                  <a:srgbClr val="214C3B"/>
                </a:solidFill>
                <a:latin typeface="Arial"/>
                <a:ea typeface="Arial"/>
                <a:cs typeface="Arial"/>
              </a:defRPr>
            </a:lvl7pPr>
            <a:lvl8pPr>
              <a:defRPr sz="3300" b="1">
                <a:solidFill>
                  <a:srgbClr val="214C3B"/>
                </a:solidFill>
                <a:latin typeface="Arial"/>
                <a:ea typeface="Arial"/>
                <a:cs typeface="Arial"/>
              </a:defRPr>
            </a:lvl8pPr>
            <a:lvl9pPr>
              <a:defRPr sz="3300" b="1">
                <a:solidFill>
                  <a:srgbClr val="214C3B"/>
                </a:solidFill>
                <a:latin typeface="Arial"/>
                <a:ea typeface="Arial"/>
                <a:cs typeface="Arial"/>
              </a:defRPr>
            </a:lvl9pPr>
          </a:lstStyle>
          <a:p xmlns:a="http://schemas.openxmlformats.org/drawingml/2006/main">
            <a:pPr>
              <a:defRPr sz="3300" b="1">
                <a:solidFill>
                  <a:srgbClr val="214C3B"/>
                </a:solidFill>
                <a:latin typeface="Arial"/>
                <a:ea typeface="Arial"/>
                <a:cs typeface="Arial"/>
              </a:defRPr>
            </a:pPr>
            <a:r>
              <a:rPr sz="3300" b="1">
                <a:solidFill>
                  <a:srgbClr val="214C3B"/>
                </a:solidFill>
                <a:latin typeface="Arial"/>
                <a:ea typeface="Arial"/>
                <a:cs typeface="Arial"/>
              </a:rPr>
              <a:t>Predict a ray.</a:t>
            </a:r>
          </a:p>
          <a:p xmlns:a="http://schemas.openxmlformats.org/drawingml/2006/main">
            <a:pPr>
              <a:defRPr sz="3300" b="1">
                <a:solidFill>
                  <a:srgbClr val="214C3B"/>
                </a:solidFill>
                <a:latin typeface="Arial"/>
                <a:ea typeface="Arial"/>
                <a:cs typeface="Arial"/>
              </a:defRPr>
            </a:pPr>
            <a:r>
              <a:rPr sz="3300" b="1">
                <a:solidFill>
                  <a:srgbClr val="214C3B"/>
                </a:solidFill>
                <a:latin typeface="Arial"/>
                <a:ea typeface="Arial"/>
                <a:cs typeface="Arial"/>
              </a:rPr>
              <a:t>Explain an image.</a:t>
            </a:r>
          </a:p>
          <a:p xmlns:a="http://schemas.openxmlformats.org/drawingml/2006/main">
            <a:pPr>
              <a:defRPr sz="3300" b="1">
                <a:solidFill>
                  <a:srgbClr val="214C3B"/>
                </a:solidFill>
                <a:latin typeface="Arial"/>
                <a:ea typeface="Arial"/>
                <a:cs typeface="Arial"/>
              </a:defRPr>
            </a:pPr>
            <a:r>
              <a:rPr sz="3300" b="1">
                <a:solidFill>
                  <a:srgbClr val="214C3B"/>
                </a:solidFill>
                <a:latin typeface="Arial"/>
                <a:ea typeface="Arial"/>
                <a:cs typeface="Arial"/>
              </a:rPr>
              <a:t>Check the calculation.</a:t>
            </a:r>
          </a:p>
        </p:txBody>
      </p:sp>
    </p:spTree>
    <p:extLst>
      <p:ext uri="{BB962C8B-B14F-4D97-AF65-F5344CB8AC3E}">
        <p14:creationId xmlns:p14="http://schemas.microsoft.com/office/powerpoint/2010/main" val="1654358192"/>
      </p:ext>
    </p:extLst>
  </p:cSld>
</p:sld>
</file>

<file path=ppt/slides/slide2.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CB3E563-4778-4E75-AD6B-1F3A5DFE600E}"/>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531E6234-5F26-4089-B413-9B92E19E85D1}"/>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Reflection at a plane mirror</a:t>
            </a:r>
          </a:p>
        </p:txBody>
      </p:sp>
      <p:sp>
        <p:nvSpPr>
          <p:cNvPr id="3" name="">
            <a:extLst xmlns:a="http://schemas.openxmlformats.org/drawingml/2006/main">
              <a:ext uri="{FF2B5EF4-FFF2-40B4-BE49-F238E27FC236}">
                <a16:creationId xmlns:a16="http://schemas.microsoft.com/office/drawing/2014/main" id="{CF858029-1111-446F-B08D-3617D4D189E0}"/>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1F1607A6-0AD4-4B95-A57C-DEAEFA606B9A}"/>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02</a:t>
            </a:r>
          </a:p>
        </p:txBody>
      </p:sp>
      <p:cxnSp>
        <p:nvCxnSpPr>
          <p:cNvPr id="5" name="">
            <a:extLst xmlns:a="http://schemas.openxmlformats.org/drawingml/2006/main">
              <a:ext uri="{FF2B5EF4-FFF2-40B4-BE49-F238E27FC236}">
                <a16:creationId xmlns:a16="http://schemas.microsoft.com/office/drawing/2014/main" id="{5A4FA9D3-B161-493A-AA59-98C7A2120DC6}"/>
              </a:ext>
            </a:extLst>
          </p:cNvPr>
          <p:cNvCxnSpPr/>
          <p:nvPr/>
        </p:nvCxnSpPr>
        <p:spPr>
          <a:xfrm xmlns:a="http://schemas.openxmlformats.org/drawingml/2006/main" flipH="0" flipV="0">
            <a:off x="2286000" y="4810125"/>
            <a:ext cx="7620000" cy="0"/>
          </a:xfrm>
          <a:prstGeom xmlns:a="http://schemas.openxmlformats.org/drawingml/2006/main" prst="straightConnector1">
            <a:avLst/>
          </a:prstGeom>
          <a:ln xmlns:a="http://schemas.openxmlformats.org/drawingml/2006/main" w="47625">
            <a:solidFill>
              <a:srgbClr val="214C3B"/>
            </a:solidFill>
          </a:ln>
        </p:spPr>
      </p:cxnSp>
      <p:cxnSp>
        <p:nvCxnSpPr>
          <p:cNvPr id="6" name="">
            <a:extLst xmlns:a="http://schemas.openxmlformats.org/drawingml/2006/main">
              <a:ext uri="{FF2B5EF4-FFF2-40B4-BE49-F238E27FC236}">
                <a16:creationId xmlns:a16="http://schemas.microsoft.com/office/drawing/2014/main" id="{C2774CF8-D758-40A2-8AE3-9621D0E64662}"/>
              </a:ext>
            </a:extLst>
          </p:cNvPr>
          <p:cNvCxnSpPr/>
          <p:nvPr/>
        </p:nvCxnSpPr>
        <p:spPr>
          <a:xfrm xmlns:a="http://schemas.openxmlformats.org/drawingml/2006/main" flipH="0" flipV="0">
            <a:off x="6096000" y="2238375"/>
            <a:ext cx="0" cy="3095625"/>
          </a:xfrm>
          <a:prstGeom xmlns:a="http://schemas.openxmlformats.org/drawingml/2006/main" prst="straightConnector1">
            <a:avLst/>
          </a:prstGeom>
          <a:ln xmlns:a="http://schemas.openxmlformats.org/drawingml/2006/main" w="19050">
            <a:solidFill>
              <a:srgbClr val="56675F"/>
            </a:solidFill>
          </a:ln>
        </p:spPr>
      </p:cxnSp>
      <p:cxnSp>
        <p:nvCxnSpPr>
          <p:cNvPr id="7" name="">
            <a:extLst xmlns:a="http://schemas.openxmlformats.org/drawingml/2006/main">
              <a:ext uri="{FF2B5EF4-FFF2-40B4-BE49-F238E27FC236}">
                <a16:creationId xmlns:a16="http://schemas.microsoft.com/office/drawing/2014/main" id="{C12D33E0-C5C5-42E5-82ED-3ED43402AA74}"/>
              </a:ext>
            </a:extLst>
          </p:cNvPr>
          <p:cNvCxnSpPr/>
          <p:nvPr/>
        </p:nvCxnSpPr>
        <p:spPr>
          <a:xfrm xmlns:a="http://schemas.openxmlformats.org/drawingml/2006/main" flipH="0" flipV="0">
            <a:off x="3714750" y="2428875"/>
            <a:ext cx="2381250" cy="2381250"/>
          </a:xfrm>
          <a:prstGeom xmlns:a="http://schemas.openxmlformats.org/drawingml/2006/main" prst="straightConnector1">
            <a:avLst/>
          </a:prstGeom>
          <a:ln xmlns:a="http://schemas.openxmlformats.org/drawingml/2006/main" w="38100">
            <a:solidFill>
              <a:srgbClr val="285EA2"/>
            </a:solidFill>
            <a:tailEnd type="triangle" w="med" len="med"/>
          </a:ln>
        </p:spPr>
      </p:cxnSp>
      <p:cxnSp>
        <p:nvCxnSpPr>
          <p:cNvPr id="8" name="">
            <a:extLst xmlns:a="http://schemas.openxmlformats.org/drawingml/2006/main">
              <a:ext uri="{FF2B5EF4-FFF2-40B4-BE49-F238E27FC236}">
                <a16:creationId xmlns:a16="http://schemas.microsoft.com/office/drawing/2014/main" id="{04E0B671-F751-4820-98FB-8E377568C0C4}"/>
              </a:ext>
            </a:extLst>
          </p:cNvPr>
          <p:cNvCxnSpPr/>
          <p:nvPr/>
        </p:nvCxnSpPr>
        <p:spPr>
          <a:xfrm xmlns:a="http://schemas.openxmlformats.org/drawingml/2006/main" flipH="0" flipV="1">
            <a:off x="6096000" y="2428875"/>
            <a:ext cx="2381250" cy="2381250"/>
          </a:xfrm>
          <a:prstGeom xmlns:a="http://schemas.openxmlformats.org/drawingml/2006/main" prst="straightConnector1">
            <a:avLst/>
          </a:prstGeom>
          <a:ln xmlns:a="http://schemas.openxmlformats.org/drawingml/2006/main" w="38100">
            <a:solidFill>
              <a:srgbClr val="A56811"/>
            </a:solidFill>
            <a:tailEnd type="triangle" w="med" len="med"/>
          </a:ln>
        </p:spPr>
      </p:cxnSp>
      <p:sp>
        <p:nvSpPr>
          <p:cNvPr id="9" name="">
            <a:extLst xmlns:a="http://schemas.openxmlformats.org/drawingml/2006/main">
              <a:ext uri="{FF2B5EF4-FFF2-40B4-BE49-F238E27FC236}">
                <a16:creationId xmlns:a16="http://schemas.microsoft.com/office/drawing/2014/main" id="{F3E28E25-E87B-4E9E-8311-F1032846CF1B}"/>
              </a:ext>
            </a:extLst>
          </p:cNvPr>
          <p:cNvSpPr>
            <a:spLocks xmlns:a="http://schemas.openxmlformats.org/drawingml/2006/main" noGrp="1"/>
          </p:cNvSpPr>
          <p:nvPr/>
        </p:nvSpPr>
        <p:spPr>
          <a:xfrm xmlns:a="http://schemas.openxmlformats.org/drawingml/2006/main">
            <a:off x="1952625" y="2238375"/>
            <a:ext cx="2095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85EA2"/>
                </a:solidFill>
                <a:latin typeface="Arial"/>
                <a:ea typeface="Arial"/>
                <a:cs typeface="Arial"/>
              </a:defRPr>
            </a:defPPr>
            <a:lvl1pPr>
              <a:defRPr sz="1800" b="0">
                <a:solidFill>
                  <a:srgbClr val="285EA2"/>
                </a:solidFill>
                <a:latin typeface="Arial"/>
                <a:ea typeface="Arial"/>
                <a:cs typeface="Arial"/>
              </a:defRPr>
            </a:lvl1pPr>
            <a:lvl2pPr>
              <a:defRPr sz="1800" b="0">
                <a:solidFill>
                  <a:srgbClr val="285EA2"/>
                </a:solidFill>
                <a:latin typeface="Arial"/>
                <a:ea typeface="Arial"/>
                <a:cs typeface="Arial"/>
              </a:defRPr>
            </a:lvl2pPr>
            <a:lvl3pPr>
              <a:defRPr sz="1800" b="0">
                <a:solidFill>
                  <a:srgbClr val="285EA2"/>
                </a:solidFill>
                <a:latin typeface="Arial"/>
                <a:ea typeface="Arial"/>
                <a:cs typeface="Arial"/>
              </a:defRPr>
            </a:lvl3pPr>
            <a:lvl4pPr>
              <a:defRPr sz="1800" b="0">
                <a:solidFill>
                  <a:srgbClr val="285EA2"/>
                </a:solidFill>
                <a:latin typeface="Arial"/>
                <a:ea typeface="Arial"/>
                <a:cs typeface="Arial"/>
              </a:defRPr>
            </a:lvl4pPr>
            <a:lvl5pPr>
              <a:defRPr sz="1800" b="0">
                <a:solidFill>
                  <a:srgbClr val="285EA2"/>
                </a:solidFill>
                <a:latin typeface="Arial"/>
                <a:ea typeface="Arial"/>
                <a:cs typeface="Arial"/>
              </a:defRPr>
            </a:lvl5pPr>
            <a:lvl6pPr>
              <a:defRPr sz="1800" b="0">
                <a:solidFill>
                  <a:srgbClr val="285EA2"/>
                </a:solidFill>
                <a:latin typeface="Arial"/>
                <a:ea typeface="Arial"/>
                <a:cs typeface="Arial"/>
              </a:defRPr>
            </a:lvl6pPr>
            <a:lvl7pPr>
              <a:defRPr sz="1800" b="0">
                <a:solidFill>
                  <a:srgbClr val="285EA2"/>
                </a:solidFill>
                <a:latin typeface="Arial"/>
                <a:ea typeface="Arial"/>
                <a:cs typeface="Arial"/>
              </a:defRPr>
            </a:lvl7pPr>
            <a:lvl8pPr>
              <a:defRPr sz="1800" b="0">
                <a:solidFill>
                  <a:srgbClr val="285EA2"/>
                </a:solidFill>
                <a:latin typeface="Arial"/>
                <a:ea typeface="Arial"/>
                <a:cs typeface="Arial"/>
              </a:defRPr>
            </a:lvl8pPr>
            <a:lvl9pPr>
              <a:defRPr sz="1800" b="0">
                <a:solidFill>
                  <a:srgbClr val="285EA2"/>
                </a:solidFill>
                <a:latin typeface="Arial"/>
                <a:ea typeface="Arial"/>
                <a:cs typeface="Arial"/>
              </a:defRPr>
            </a:lvl9pPr>
          </a:lstStyle>
          <a:p xmlns:a="http://schemas.openxmlformats.org/drawingml/2006/main">
            <a:pPr>
              <a:defRPr sz="1800" b="0">
                <a:solidFill>
                  <a:srgbClr val="285EA2"/>
                </a:solidFill>
                <a:latin typeface="Arial"/>
                <a:ea typeface="Arial"/>
                <a:cs typeface="Arial"/>
              </a:defRPr>
            </a:pPr>
            <a:r>
              <a:rPr sz="1800" b="0">
                <a:solidFill>
                  <a:srgbClr val="285EA2"/>
                </a:solidFill>
                <a:latin typeface="Arial"/>
                <a:ea typeface="Arial"/>
                <a:cs typeface="Arial"/>
              </a:rPr>
              <a:t>Incident ray</a:t>
            </a:r>
          </a:p>
        </p:txBody>
      </p:sp>
      <p:sp>
        <p:nvSpPr>
          <p:cNvPr id="10" name="">
            <a:extLst xmlns:a="http://schemas.openxmlformats.org/drawingml/2006/main">
              <a:ext uri="{FF2B5EF4-FFF2-40B4-BE49-F238E27FC236}">
                <a16:creationId xmlns:a16="http://schemas.microsoft.com/office/drawing/2014/main" id="{75665F94-5965-4531-961D-AC1D468A29E7}"/>
              </a:ext>
            </a:extLst>
          </p:cNvPr>
          <p:cNvSpPr>
            <a:spLocks xmlns:a="http://schemas.openxmlformats.org/drawingml/2006/main" noGrp="1"/>
          </p:cNvSpPr>
          <p:nvPr/>
        </p:nvSpPr>
        <p:spPr>
          <a:xfrm xmlns:a="http://schemas.openxmlformats.org/drawingml/2006/main">
            <a:off x="8382000" y="2238375"/>
            <a:ext cx="2571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A56811"/>
                </a:solidFill>
                <a:latin typeface="Arial"/>
                <a:ea typeface="Arial"/>
                <a:cs typeface="Arial"/>
              </a:defRPr>
            </a:defPPr>
            <a:lvl1pPr>
              <a:defRPr sz="1800" b="0">
                <a:solidFill>
                  <a:srgbClr val="A56811"/>
                </a:solidFill>
                <a:latin typeface="Arial"/>
                <a:ea typeface="Arial"/>
                <a:cs typeface="Arial"/>
              </a:defRPr>
            </a:lvl1pPr>
            <a:lvl2pPr>
              <a:defRPr sz="1800" b="0">
                <a:solidFill>
                  <a:srgbClr val="A56811"/>
                </a:solidFill>
                <a:latin typeface="Arial"/>
                <a:ea typeface="Arial"/>
                <a:cs typeface="Arial"/>
              </a:defRPr>
            </a:lvl2pPr>
            <a:lvl3pPr>
              <a:defRPr sz="1800" b="0">
                <a:solidFill>
                  <a:srgbClr val="A56811"/>
                </a:solidFill>
                <a:latin typeface="Arial"/>
                <a:ea typeface="Arial"/>
                <a:cs typeface="Arial"/>
              </a:defRPr>
            </a:lvl3pPr>
            <a:lvl4pPr>
              <a:defRPr sz="1800" b="0">
                <a:solidFill>
                  <a:srgbClr val="A56811"/>
                </a:solidFill>
                <a:latin typeface="Arial"/>
                <a:ea typeface="Arial"/>
                <a:cs typeface="Arial"/>
              </a:defRPr>
            </a:lvl4pPr>
            <a:lvl5pPr>
              <a:defRPr sz="1800" b="0">
                <a:solidFill>
                  <a:srgbClr val="A56811"/>
                </a:solidFill>
                <a:latin typeface="Arial"/>
                <a:ea typeface="Arial"/>
                <a:cs typeface="Arial"/>
              </a:defRPr>
            </a:lvl5pPr>
            <a:lvl6pPr>
              <a:defRPr sz="1800" b="0">
                <a:solidFill>
                  <a:srgbClr val="A56811"/>
                </a:solidFill>
                <a:latin typeface="Arial"/>
                <a:ea typeface="Arial"/>
                <a:cs typeface="Arial"/>
              </a:defRPr>
            </a:lvl6pPr>
            <a:lvl7pPr>
              <a:defRPr sz="1800" b="0">
                <a:solidFill>
                  <a:srgbClr val="A56811"/>
                </a:solidFill>
                <a:latin typeface="Arial"/>
                <a:ea typeface="Arial"/>
                <a:cs typeface="Arial"/>
              </a:defRPr>
            </a:lvl7pPr>
            <a:lvl8pPr>
              <a:defRPr sz="1800" b="0">
                <a:solidFill>
                  <a:srgbClr val="A56811"/>
                </a:solidFill>
                <a:latin typeface="Arial"/>
                <a:ea typeface="Arial"/>
                <a:cs typeface="Arial"/>
              </a:defRPr>
            </a:lvl8pPr>
            <a:lvl9pPr>
              <a:defRPr sz="1800" b="0">
                <a:solidFill>
                  <a:srgbClr val="A56811"/>
                </a:solidFill>
                <a:latin typeface="Arial"/>
                <a:ea typeface="Arial"/>
                <a:cs typeface="Arial"/>
              </a:defRPr>
            </a:lvl9pPr>
          </a:lstStyle>
          <a:p xmlns:a="http://schemas.openxmlformats.org/drawingml/2006/main">
            <a:pPr>
              <a:defRPr sz="1800" b="0">
                <a:solidFill>
                  <a:srgbClr val="A56811"/>
                </a:solidFill>
                <a:latin typeface="Arial"/>
                <a:ea typeface="Arial"/>
                <a:cs typeface="Arial"/>
              </a:defRPr>
            </a:pPr>
            <a:r>
              <a:rPr sz="1800" b="0">
                <a:solidFill>
                  <a:srgbClr val="A56811"/>
                </a:solidFill>
                <a:latin typeface="Arial"/>
                <a:ea typeface="Arial"/>
                <a:cs typeface="Arial"/>
              </a:rPr>
              <a:t>Reflected ray</a:t>
            </a:r>
          </a:p>
        </p:txBody>
      </p:sp>
      <p:sp>
        <p:nvSpPr>
          <p:cNvPr id="11" name="">
            <a:extLst xmlns:a="http://schemas.openxmlformats.org/drawingml/2006/main">
              <a:ext uri="{FF2B5EF4-FFF2-40B4-BE49-F238E27FC236}">
                <a16:creationId xmlns:a16="http://schemas.microsoft.com/office/drawing/2014/main" id="{AB991E5B-5A6A-4104-81A9-5D91B8193934}"/>
              </a:ext>
            </a:extLst>
          </p:cNvPr>
          <p:cNvSpPr>
            <a:spLocks xmlns:a="http://schemas.openxmlformats.org/drawingml/2006/main" noGrp="1"/>
          </p:cNvSpPr>
          <p:nvPr/>
        </p:nvSpPr>
        <p:spPr>
          <a:xfrm xmlns:a="http://schemas.openxmlformats.org/drawingml/2006/main">
            <a:off x="6238875" y="2667000"/>
            <a:ext cx="1524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33C32"/>
                </a:solidFill>
                <a:latin typeface="Arial"/>
                <a:ea typeface="Arial"/>
                <a:cs typeface="Arial"/>
              </a:defRPr>
            </a:defPPr>
            <a:lvl1pPr>
              <a:defRPr sz="1725" b="0">
                <a:solidFill>
                  <a:srgbClr val="233C32"/>
                </a:solidFill>
                <a:latin typeface="Arial"/>
                <a:ea typeface="Arial"/>
                <a:cs typeface="Arial"/>
              </a:defRPr>
            </a:lvl1pPr>
            <a:lvl2pPr>
              <a:defRPr sz="1725" b="0">
                <a:solidFill>
                  <a:srgbClr val="233C32"/>
                </a:solidFill>
                <a:latin typeface="Arial"/>
                <a:ea typeface="Arial"/>
                <a:cs typeface="Arial"/>
              </a:defRPr>
            </a:lvl2pPr>
            <a:lvl3pPr>
              <a:defRPr sz="1725" b="0">
                <a:solidFill>
                  <a:srgbClr val="233C32"/>
                </a:solidFill>
                <a:latin typeface="Arial"/>
                <a:ea typeface="Arial"/>
                <a:cs typeface="Arial"/>
              </a:defRPr>
            </a:lvl3pPr>
            <a:lvl4pPr>
              <a:defRPr sz="1725" b="0">
                <a:solidFill>
                  <a:srgbClr val="233C32"/>
                </a:solidFill>
                <a:latin typeface="Arial"/>
                <a:ea typeface="Arial"/>
                <a:cs typeface="Arial"/>
              </a:defRPr>
            </a:lvl4pPr>
            <a:lvl5pPr>
              <a:defRPr sz="1725" b="0">
                <a:solidFill>
                  <a:srgbClr val="233C32"/>
                </a:solidFill>
                <a:latin typeface="Arial"/>
                <a:ea typeface="Arial"/>
                <a:cs typeface="Arial"/>
              </a:defRPr>
            </a:lvl5pPr>
            <a:lvl6pPr>
              <a:defRPr sz="1725" b="0">
                <a:solidFill>
                  <a:srgbClr val="233C32"/>
                </a:solidFill>
                <a:latin typeface="Arial"/>
                <a:ea typeface="Arial"/>
                <a:cs typeface="Arial"/>
              </a:defRPr>
            </a:lvl6pPr>
            <a:lvl7pPr>
              <a:defRPr sz="1725" b="0">
                <a:solidFill>
                  <a:srgbClr val="233C32"/>
                </a:solidFill>
                <a:latin typeface="Arial"/>
                <a:ea typeface="Arial"/>
                <a:cs typeface="Arial"/>
              </a:defRPr>
            </a:lvl7pPr>
            <a:lvl8pPr>
              <a:defRPr sz="1725" b="0">
                <a:solidFill>
                  <a:srgbClr val="233C32"/>
                </a:solidFill>
                <a:latin typeface="Arial"/>
                <a:ea typeface="Arial"/>
                <a:cs typeface="Arial"/>
              </a:defRPr>
            </a:lvl8pPr>
            <a:lvl9pPr>
              <a:defRPr sz="1725" b="0">
                <a:solidFill>
                  <a:srgbClr val="233C32"/>
                </a:solidFill>
                <a:latin typeface="Arial"/>
                <a:ea typeface="Arial"/>
                <a:cs typeface="Arial"/>
              </a:defRPr>
            </a:lvl9pPr>
          </a:lstStyle>
          <a:p xmlns:a="http://schemas.openxmlformats.org/drawingml/2006/main">
            <a:pPr>
              <a:defRPr sz="1725" b="0">
                <a:solidFill>
                  <a:srgbClr val="233C32"/>
                </a:solidFill>
                <a:latin typeface="Arial"/>
                <a:ea typeface="Arial"/>
                <a:cs typeface="Arial"/>
              </a:defRPr>
            </a:pPr>
            <a:r>
              <a:rPr sz="1725" b="0">
                <a:solidFill>
                  <a:srgbClr val="233C32"/>
                </a:solidFill>
                <a:latin typeface="Arial"/>
                <a:ea typeface="Arial"/>
                <a:cs typeface="Arial"/>
              </a:rPr>
              <a:t>Normal</a:t>
            </a:r>
          </a:p>
        </p:txBody>
      </p:sp>
      <p:sp>
        <p:nvSpPr>
          <p:cNvPr id="12" name="">
            <a:extLst xmlns:a="http://schemas.openxmlformats.org/drawingml/2006/main">
              <a:ext uri="{FF2B5EF4-FFF2-40B4-BE49-F238E27FC236}">
                <a16:creationId xmlns:a16="http://schemas.microsoft.com/office/drawing/2014/main" id="{EF9A23AC-3154-4126-A1FE-6E0506B620DA}"/>
              </a:ext>
            </a:extLst>
          </p:cNvPr>
          <p:cNvSpPr>
            <a:spLocks xmlns:a="http://schemas.openxmlformats.org/drawingml/2006/main" noGrp="1"/>
          </p:cNvSpPr>
          <p:nvPr/>
        </p:nvSpPr>
        <p:spPr>
          <a:xfrm xmlns:a="http://schemas.openxmlformats.org/drawingml/2006/main">
            <a:off x="5191125" y="32861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33C32"/>
                </a:solidFill>
                <a:latin typeface="Arial"/>
                <a:ea typeface="Arial"/>
                <a:cs typeface="Arial"/>
              </a:defRPr>
            </a:defPPr>
            <a:lvl1pPr>
              <a:defRPr sz="1800" b="0">
                <a:solidFill>
                  <a:srgbClr val="233C32"/>
                </a:solidFill>
                <a:latin typeface="Arial"/>
                <a:ea typeface="Arial"/>
                <a:cs typeface="Arial"/>
              </a:defRPr>
            </a:lvl1pPr>
            <a:lvl2pPr>
              <a:defRPr sz="1800" b="0">
                <a:solidFill>
                  <a:srgbClr val="233C32"/>
                </a:solidFill>
                <a:latin typeface="Arial"/>
                <a:ea typeface="Arial"/>
                <a:cs typeface="Arial"/>
              </a:defRPr>
            </a:lvl2pPr>
            <a:lvl3pPr>
              <a:defRPr sz="1800" b="0">
                <a:solidFill>
                  <a:srgbClr val="233C32"/>
                </a:solidFill>
                <a:latin typeface="Arial"/>
                <a:ea typeface="Arial"/>
                <a:cs typeface="Arial"/>
              </a:defRPr>
            </a:lvl3pPr>
            <a:lvl4pPr>
              <a:defRPr sz="1800" b="0">
                <a:solidFill>
                  <a:srgbClr val="233C32"/>
                </a:solidFill>
                <a:latin typeface="Arial"/>
                <a:ea typeface="Arial"/>
                <a:cs typeface="Arial"/>
              </a:defRPr>
            </a:lvl4pPr>
            <a:lvl5pPr>
              <a:defRPr sz="1800" b="0">
                <a:solidFill>
                  <a:srgbClr val="233C32"/>
                </a:solidFill>
                <a:latin typeface="Arial"/>
                <a:ea typeface="Arial"/>
                <a:cs typeface="Arial"/>
              </a:defRPr>
            </a:lvl5pPr>
            <a:lvl6pPr>
              <a:defRPr sz="1800" b="0">
                <a:solidFill>
                  <a:srgbClr val="233C32"/>
                </a:solidFill>
                <a:latin typeface="Arial"/>
                <a:ea typeface="Arial"/>
                <a:cs typeface="Arial"/>
              </a:defRPr>
            </a:lvl6pPr>
            <a:lvl7pPr>
              <a:defRPr sz="1800" b="0">
                <a:solidFill>
                  <a:srgbClr val="233C32"/>
                </a:solidFill>
                <a:latin typeface="Arial"/>
                <a:ea typeface="Arial"/>
                <a:cs typeface="Arial"/>
              </a:defRPr>
            </a:lvl7pPr>
            <a:lvl8pPr>
              <a:defRPr sz="1800" b="0">
                <a:solidFill>
                  <a:srgbClr val="233C32"/>
                </a:solidFill>
                <a:latin typeface="Arial"/>
                <a:ea typeface="Arial"/>
                <a:cs typeface="Arial"/>
              </a:defRPr>
            </a:lvl8pPr>
            <a:lvl9pPr>
              <a:defRPr sz="1800" b="0">
                <a:solidFill>
                  <a:srgbClr val="233C32"/>
                </a:solidFill>
                <a:latin typeface="Arial"/>
                <a:ea typeface="Arial"/>
                <a:cs typeface="Arial"/>
              </a:defRPr>
            </a:lvl9pPr>
          </a:lstStyle>
          <a:p xmlns:a="http://schemas.openxmlformats.org/drawingml/2006/main">
            <a:pPr>
              <a:defRPr sz="1800" b="0">
                <a:solidFill>
                  <a:srgbClr val="233C32"/>
                </a:solidFill>
                <a:latin typeface="Arial"/>
                <a:ea typeface="Arial"/>
                <a:cs typeface="Arial"/>
              </a:defRPr>
            </a:pPr>
            <a:r>
              <a:rPr sz="1800" b="0">
                <a:solidFill>
                  <a:srgbClr val="233C32"/>
                </a:solidFill>
                <a:latin typeface="Arial"/>
                <a:ea typeface="Arial"/>
                <a:cs typeface="Arial"/>
              </a:rPr>
              <a:t>i = 45°</a:t>
            </a:r>
          </a:p>
        </p:txBody>
      </p:sp>
      <p:sp>
        <p:nvSpPr>
          <p:cNvPr id="13" name="">
            <a:extLst xmlns:a="http://schemas.openxmlformats.org/drawingml/2006/main">
              <a:ext uri="{FF2B5EF4-FFF2-40B4-BE49-F238E27FC236}">
                <a16:creationId xmlns:a16="http://schemas.microsoft.com/office/drawing/2014/main" id="{326B2630-AF00-46C7-8959-94A210C11853}"/>
              </a:ext>
            </a:extLst>
          </p:cNvPr>
          <p:cNvSpPr>
            <a:spLocks xmlns:a="http://schemas.openxmlformats.org/drawingml/2006/main" noGrp="1"/>
          </p:cNvSpPr>
          <p:nvPr/>
        </p:nvSpPr>
        <p:spPr>
          <a:xfrm xmlns:a="http://schemas.openxmlformats.org/drawingml/2006/main">
            <a:off x="6334125" y="3286125"/>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33C32"/>
                </a:solidFill>
                <a:latin typeface="Arial"/>
                <a:ea typeface="Arial"/>
                <a:cs typeface="Arial"/>
              </a:defRPr>
            </a:defPPr>
            <a:lvl1pPr>
              <a:defRPr sz="1800" b="0">
                <a:solidFill>
                  <a:srgbClr val="233C32"/>
                </a:solidFill>
                <a:latin typeface="Arial"/>
                <a:ea typeface="Arial"/>
                <a:cs typeface="Arial"/>
              </a:defRPr>
            </a:lvl1pPr>
            <a:lvl2pPr>
              <a:defRPr sz="1800" b="0">
                <a:solidFill>
                  <a:srgbClr val="233C32"/>
                </a:solidFill>
                <a:latin typeface="Arial"/>
                <a:ea typeface="Arial"/>
                <a:cs typeface="Arial"/>
              </a:defRPr>
            </a:lvl2pPr>
            <a:lvl3pPr>
              <a:defRPr sz="1800" b="0">
                <a:solidFill>
                  <a:srgbClr val="233C32"/>
                </a:solidFill>
                <a:latin typeface="Arial"/>
                <a:ea typeface="Arial"/>
                <a:cs typeface="Arial"/>
              </a:defRPr>
            </a:lvl3pPr>
            <a:lvl4pPr>
              <a:defRPr sz="1800" b="0">
                <a:solidFill>
                  <a:srgbClr val="233C32"/>
                </a:solidFill>
                <a:latin typeface="Arial"/>
                <a:ea typeface="Arial"/>
                <a:cs typeface="Arial"/>
              </a:defRPr>
            </a:lvl4pPr>
            <a:lvl5pPr>
              <a:defRPr sz="1800" b="0">
                <a:solidFill>
                  <a:srgbClr val="233C32"/>
                </a:solidFill>
                <a:latin typeface="Arial"/>
                <a:ea typeface="Arial"/>
                <a:cs typeface="Arial"/>
              </a:defRPr>
            </a:lvl5pPr>
            <a:lvl6pPr>
              <a:defRPr sz="1800" b="0">
                <a:solidFill>
                  <a:srgbClr val="233C32"/>
                </a:solidFill>
                <a:latin typeface="Arial"/>
                <a:ea typeface="Arial"/>
                <a:cs typeface="Arial"/>
              </a:defRPr>
            </a:lvl6pPr>
            <a:lvl7pPr>
              <a:defRPr sz="1800" b="0">
                <a:solidFill>
                  <a:srgbClr val="233C32"/>
                </a:solidFill>
                <a:latin typeface="Arial"/>
                <a:ea typeface="Arial"/>
                <a:cs typeface="Arial"/>
              </a:defRPr>
            </a:lvl7pPr>
            <a:lvl8pPr>
              <a:defRPr sz="1800" b="0">
                <a:solidFill>
                  <a:srgbClr val="233C32"/>
                </a:solidFill>
                <a:latin typeface="Arial"/>
                <a:ea typeface="Arial"/>
                <a:cs typeface="Arial"/>
              </a:defRPr>
            </a:lvl8pPr>
            <a:lvl9pPr>
              <a:defRPr sz="1800" b="0">
                <a:solidFill>
                  <a:srgbClr val="233C32"/>
                </a:solidFill>
                <a:latin typeface="Arial"/>
                <a:ea typeface="Arial"/>
                <a:cs typeface="Arial"/>
              </a:defRPr>
            </a:lvl9pPr>
          </a:lstStyle>
          <a:p xmlns:a="http://schemas.openxmlformats.org/drawingml/2006/main">
            <a:pPr>
              <a:defRPr sz="1800" b="0">
                <a:solidFill>
                  <a:srgbClr val="233C32"/>
                </a:solidFill>
                <a:latin typeface="Arial"/>
                <a:ea typeface="Arial"/>
                <a:cs typeface="Arial"/>
              </a:defRPr>
            </a:pPr>
            <a:r>
              <a:rPr sz="1800" b="0">
                <a:solidFill>
                  <a:srgbClr val="233C32"/>
                </a:solidFill>
                <a:latin typeface="Arial"/>
                <a:ea typeface="Arial"/>
                <a:cs typeface="Arial"/>
              </a:rPr>
              <a:t>r = 45°</a:t>
            </a:r>
          </a:p>
        </p:txBody>
      </p:sp>
      <p:sp>
        <p:nvSpPr>
          <p:cNvPr id="14" name="">
            <a:extLst xmlns:a="http://schemas.openxmlformats.org/drawingml/2006/main">
              <a:ext uri="{FF2B5EF4-FFF2-40B4-BE49-F238E27FC236}">
                <a16:creationId xmlns:a16="http://schemas.microsoft.com/office/drawing/2014/main" id="{E451A16E-ABCF-4DB5-9769-F72D2015A92A}"/>
              </a:ext>
            </a:extLst>
          </p:cNvPr>
          <p:cNvSpPr>
            <a:spLocks xmlns:a="http://schemas.openxmlformats.org/drawingml/2006/main" noGrp="1"/>
          </p:cNvSpPr>
          <p:nvPr/>
        </p:nvSpPr>
        <p:spPr>
          <a:xfrm xmlns:a="http://schemas.openxmlformats.org/drawingml/2006/main">
            <a:off x="8096250" y="5048250"/>
            <a:ext cx="190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33C32"/>
                </a:solidFill>
                <a:latin typeface="Arial"/>
                <a:ea typeface="Arial"/>
                <a:cs typeface="Arial"/>
              </a:defRPr>
            </a:defPPr>
            <a:lvl1pPr>
              <a:defRPr sz="1800" b="0">
                <a:solidFill>
                  <a:srgbClr val="233C32"/>
                </a:solidFill>
                <a:latin typeface="Arial"/>
                <a:ea typeface="Arial"/>
                <a:cs typeface="Arial"/>
              </a:defRPr>
            </a:lvl1pPr>
            <a:lvl2pPr>
              <a:defRPr sz="1800" b="0">
                <a:solidFill>
                  <a:srgbClr val="233C32"/>
                </a:solidFill>
                <a:latin typeface="Arial"/>
                <a:ea typeface="Arial"/>
                <a:cs typeface="Arial"/>
              </a:defRPr>
            </a:lvl2pPr>
            <a:lvl3pPr>
              <a:defRPr sz="1800" b="0">
                <a:solidFill>
                  <a:srgbClr val="233C32"/>
                </a:solidFill>
                <a:latin typeface="Arial"/>
                <a:ea typeface="Arial"/>
                <a:cs typeface="Arial"/>
              </a:defRPr>
            </a:lvl3pPr>
            <a:lvl4pPr>
              <a:defRPr sz="1800" b="0">
                <a:solidFill>
                  <a:srgbClr val="233C32"/>
                </a:solidFill>
                <a:latin typeface="Arial"/>
                <a:ea typeface="Arial"/>
                <a:cs typeface="Arial"/>
              </a:defRPr>
            </a:lvl4pPr>
            <a:lvl5pPr>
              <a:defRPr sz="1800" b="0">
                <a:solidFill>
                  <a:srgbClr val="233C32"/>
                </a:solidFill>
                <a:latin typeface="Arial"/>
                <a:ea typeface="Arial"/>
                <a:cs typeface="Arial"/>
              </a:defRPr>
            </a:lvl5pPr>
            <a:lvl6pPr>
              <a:defRPr sz="1800" b="0">
                <a:solidFill>
                  <a:srgbClr val="233C32"/>
                </a:solidFill>
                <a:latin typeface="Arial"/>
                <a:ea typeface="Arial"/>
                <a:cs typeface="Arial"/>
              </a:defRPr>
            </a:lvl6pPr>
            <a:lvl7pPr>
              <a:defRPr sz="1800" b="0">
                <a:solidFill>
                  <a:srgbClr val="233C32"/>
                </a:solidFill>
                <a:latin typeface="Arial"/>
                <a:ea typeface="Arial"/>
                <a:cs typeface="Arial"/>
              </a:defRPr>
            </a:lvl7pPr>
            <a:lvl8pPr>
              <a:defRPr sz="1800" b="0">
                <a:solidFill>
                  <a:srgbClr val="233C32"/>
                </a:solidFill>
                <a:latin typeface="Arial"/>
                <a:ea typeface="Arial"/>
                <a:cs typeface="Arial"/>
              </a:defRPr>
            </a:lvl8pPr>
            <a:lvl9pPr>
              <a:defRPr sz="1800" b="0">
                <a:solidFill>
                  <a:srgbClr val="233C32"/>
                </a:solidFill>
                <a:latin typeface="Arial"/>
                <a:ea typeface="Arial"/>
                <a:cs typeface="Arial"/>
              </a:defRPr>
            </a:lvl9pPr>
          </a:lstStyle>
          <a:p xmlns:a="http://schemas.openxmlformats.org/drawingml/2006/main">
            <a:pPr>
              <a:defRPr sz="1800" b="0">
                <a:solidFill>
                  <a:srgbClr val="233C32"/>
                </a:solidFill>
                <a:latin typeface="Arial"/>
                <a:ea typeface="Arial"/>
                <a:cs typeface="Arial"/>
              </a:defRPr>
            </a:pPr>
            <a:r>
              <a:rPr sz="1800" b="0">
                <a:solidFill>
                  <a:srgbClr val="233C32"/>
                </a:solidFill>
                <a:latin typeface="Arial"/>
                <a:ea typeface="Arial"/>
                <a:cs typeface="Arial"/>
              </a:rPr>
              <a:t>Mirror</a:t>
            </a:r>
          </a:p>
        </p:txBody>
      </p:sp>
      <p:sp>
        <p:nvSpPr>
          <p:cNvPr id="15" name="">
            <a:extLst xmlns:a="http://schemas.openxmlformats.org/drawingml/2006/main">
              <a:ext uri="{FF2B5EF4-FFF2-40B4-BE49-F238E27FC236}">
                <a16:creationId xmlns:a16="http://schemas.microsoft.com/office/drawing/2014/main" id="{2C1579BF-3A4D-436D-9F31-32DAEBF6ED27}"/>
              </a:ext>
            </a:extLst>
          </p:cNvPr>
          <p:cNvSpPr>
            <a:spLocks xmlns:a="http://schemas.openxmlformats.org/drawingml/2006/main" noGrp="1"/>
          </p:cNvSpPr>
          <p:nvPr/>
        </p:nvSpPr>
        <p:spPr>
          <a:xfrm xmlns:a="http://schemas.openxmlformats.org/drawingml/2006/main">
            <a:off x="1619250" y="5667375"/>
            <a:ext cx="914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214C3B"/>
                </a:solidFill>
                <a:latin typeface="Arial"/>
                <a:ea typeface="Arial"/>
                <a:cs typeface="Arial"/>
              </a:defRPr>
            </a:defPPr>
            <a:lvl1pPr>
              <a:defRPr sz="2100" b="1">
                <a:solidFill>
                  <a:srgbClr val="214C3B"/>
                </a:solidFill>
                <a:latin typeface="Arial"/>
                <a:ea typeface="Arial"/>
                <a:cs typeface="Arial"/>
              </a:defRPr>
            </a:lvl1pPr>
            <a:lvl2pPr>
              <a:defRPr sz="2100" b="1">
                <a:solidFill>
                  <a:srgbClr val="214C3B"/>
                </a:solidFill>
                <a:latin typeface="Arial"/>
                <a:ea typeface="Arial"/>
                <a:cs typeface="Arial"/>
              </a:defRPr>
            </a:lvl2pPr>
            <a:lvl3pPr>
              <a:defRPr sz="2100" b="1">
                <a:solidFill>
                  <a:srgbClr val="214C3B"/>
                </a:solidFill>
                <a:latin typeface="Arial"/>
                <a:ea typeface="Arial"/>
                <a:cs typeface="Arial"/>
              </a:defRPr>
            </a:lvl3pPr>
            <a:lvl4pPr>
              <a:defRPr sz="2100" b="1">
                <a:solidFill>
                  <a:srgbClr val="214C3B"/>
                </a:solidFill>
                <a:latin typeface="Arial"/>
                <a:ea typeface="Arial"/>
                <a:cs typeface="Arial"/>
              </a:defRPr>
            </a:lvl4pPr>
            <a:lvl5pPr>
              <a:defRPr sz="2100" b="1">
                <a:solidFill>
                  <a:srgbClr val="214C3B"/>
                </a:solidFill>
                <a:latin typeface="Arial"/>
                <a:ea typeface="Arial"/>
                <a:cs typeface="Arial"/>
              </a:defRPr>
            </a:lvl5pPr>
            <a:lvl6pPr>
              <a:defRPr sz="2100" b="1">
                <a:solidFill>
                  <a:srgbClr val="214C3B"/>
                </a:solidFill>
                <a:latin typeface="Arial"/>
                <a:ea typeface="Arial"/>
                <a:cs typeface="Arial"/>
              </a:defRPr>
            </a:lvl6pPr>
            <a:lvl7pPr>
              <a:defRPr sz="2100" b="1">
                <a:solidFill>
                  <a:srgbClr val="214C3B"/>
                </a:solidFill>
                <a:latin typeface="Arial"/>
                <a:ea typeface="Arial"/>
                <a:cs typeface="Arial"/>
              </a:defRPr>
            </a:lvl7pPr>
            <a:lvl8pPr>
              <a:defRPr sz="2100" b="1">
                <a:solidFill>
                  <a:srgbClr val="214C3B"/>
                </a:solidFill>
                <a:latin typeface="Arial"/>
                <a:ea typeface="Arial"/>
                <a:cs typeface="Arial"/>
              </a:defRPr>
            </a:lvl8pPr>
            <a:lvl9pPr>
              <a:defRPr sz="2100" b="1">
                <a:solidFill>
                  <a:srgbClr val="214C3B"/>
                </a:solidFill>
                <a:latin typeface="Arial"/>
                <a:ea typeface="Arial"/>
                <a:cs typeface="Arial"/>
              </a:defRPr>
            </a:lvl9pPr>
          </a:lstStyle>
          <a:p xmlns:a="http://schemas.openxmlformats.org/drawingml/2006/main">
            <a:pPr>
              <a:defRPr sz="2100" b="1">
                <a:solidFill>
                  <a:srgbClr val="214C3B"/>
                </a:solidFill>
                <a:latin typeface="Arial"/>
                <a:ea typeface="Arial"/>
                <a:cs typeface="Arial"/>
              </a:defRPr>
            </a:pPr>
            <a:r>
              <a:rPr sz="2100" b="1">
                <a:solidFill>
                  <a:srgbClr val="214C3B"/>
                </a:solidFill>
                <a:latin typeface="Arial"/>
                <a:ea typeface="Arial"/>
                <a:cs typeface="Arial"/>
              </a:rPr>
              <a:t>Angle of incidence = angle of reflection</a:t>
            </a:r>
          </a:p>
        </p:txBody>
      </p:sp>
    </p:spTree>
    <p:extLst>
      <p:ext uri="{BB962C8B-B14F-4D97-AF65-F5344CB8AC3E}">
        <p14:creationId xmlns:p14="http://schemas.microsoft.com/office/powerpoint/2010/main" val="10201880"/>
      </p:ext>
    </p:extLst>
  </p:cSld>
</p:sld>
</file>

<file path=ppt/slides/slide3.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3A28061-7060-424E-8A3B-A08486908EE2}"/>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877E2B22-BB3A-4272-9FA0-627C9962F6E4}"/>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Spherical mirrors</a:t>
            </a:r>
          </a:p>
        </p:txBody>
      </p:sp>
      <p:sp>
        <p:nvSpPr>
          <p:cNvPr id="3" name="">
            <a:extLst xmlns:a="http://schemas.openxmlformats.org/drawingml/2006/main">
              <a:ext uri="{FF2B5EF4-FFF2-40B4-BE49-F238E27FC236}">
                <a16:creationId xmlns:a16="http://schemas.microsoft.com/office/drawing/2014/main" id="{08A605CB-1E76-4A65-A983-6CBC11629DCA}"/>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E60905A1-BE85-4FF6-BD1F-EB0A2FC4430F}"/>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03</a:t>
            </a:r>
          </a:p>
        </p:txBody>
      </p:sp>
      <p:sp>
        <p:nvSpPr>
          <p:cNvPr id="5" name="">
            <a:extLst xmlns:a="http://schemas.openxmlformats.org/drawingml/2006/main">
              <a:ext uri="{FF2B5EF4-FFF2-40B4-BE49-F238E27FC236}">
                <a16:creationId xmlns:a16="http://schemas.microsoft.com/office/drawing/2014/main" id="{71B07CDC-5479-4916-A297-560B2C512ED6}"/>
              </a:ext>
            </a:extLst>
          </p:cNvPr>
          <p:cNvSpPr>
            <a:spLocks xmlns:a="http://schemas.openxmlformats.org/drawingml/2006/main" noGrp="1"/>
          </p:cNvSpPr>
          <p:nvPr/>
        </p:nvSpPr>
        <p:spPr>
          <a:xfrm xmlns:a="http://schemas.openxmlformats.org/drawingml/2006/main">
            <a:off x="723900" y="21907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Concave: reflecting surface curves inward.</a:t>
            </a:r>
          </a:p>
        </p:txBody>
      </p:sp>
      <p:sp>
        <p:nvSpPr>
          <p:cNvPr id="6" name="">
            <a:extLst xmlns:a="http://schemas.openxmlformats.org/drawingml/2006/main">
              <a:ext uri="{FF2B5EF4-FFF2-40B4-BE49-F238E27FC236}">
                <a16:creationId xmlns:a16="http://schemas.microsoft.com/office/drawing/2014/main" id="{C007951B-4053-4139-AE8E-763BA6306F60}"/>
              </a:ext>
            </a:extLst>
          </p:cNvPr>
          <p:cNvSpPr>
            <a:spLocks xmlns:a="http://schemas.openxmlformats.org/drawingml/2006/main" noGrp="1"/>
          </p:cNvSpPr>
          <p:nvPr/>
        </p:nvSpPr>
        <p:spPr>
          <a:xfrm xmlns:a="http://schemas.openxmlformats.org/drawingml/2006/main">
            <a:off x="723900" y="31051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Convex: reflecting surface curves outward.</a:t>
            </a:r>
          </a:p>
        </p:txBody>
      </p:sp>
      <p:sp>
        <p:nvSpPr>
          <p:cNvPr id="7" name="">
            <a:extLst xmlns:a="http://schemas.openxmlformats.org/drawingml/2006/main">
              <a:ext uri="{FF2B5EF4-FFF2-40B4-BE49-F238E27FC236}">
                <a16:creationId xmlns:a16="http://schemas.microsoft.com/office/drawing/2014/main" id="{29CB2FAD-FCCE-4F22-B15C-BB46FD459AA0}"/>
              </a:ext>
            </a:extLst>
          </p:cNvPr>
          <p:cNvSpPr>
            <a:spLocks xmlns:a="http://schemas.openxmlformats.org/drawingml/2006/main" noGrp="1"/>
          </p:cNvSpPr>
          <p:nvPr/>
        </p:nvSpPr>
        <p:spPr>
          <a:xfrm xmlns:a="http://schemas.openxmlformats.org/drawingml/2006/main">
            <a:off x="723900" y="40195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For a small aperture, focal length f = R / 2.</a:t>
            </a:r>
          </a:p>
        </p:txBody>
      </p:sp>
      <p:sp>
        <p:nvSpPr>
          <p:cNvPr id="8" name="">
            <a:extLst xmlns:a="http://schemas.openxmlformats.org/drawingml/2006/main">
              <a:ext uri="{FF2B5EF4-FFF2-40B4-BE49-F238E27FC236}">
                <a16:creationId xmlns:a16="http://schemas.microsoft.com/office/drawing/2014/main" id="{C67CC1E7-5787-4D78-8CA6-EE742F5FCACD}"/>
              </a:ext>
            </a:extLst>
          </p:cNvPr>
          <p:cNvSpPr>
            <a:spLocks xmlns:a="http://schemas.openxmlformats.org/drawingml/2006/main" noGrp="1"/>
          </p:cNvSpPr>
          <p:nvPr/>
        </p:nvSpPr>
        <p:spPr>
          <a:xfrm xmlns:a="http://schemas.openxmlformats.org/drawingml/2006/main">
            <a:off x="723900" y="49339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Image properties depend on mirror type and object position.</a:t>
            </a:r>
          </a:p>
        </p:txBody>
      </p:sp>
    </p:spTree>
    <p:extLst>
      <p:ext uri="{BB962C8B-B14F-4D97-AF65-F5344CB8AC3E}">
        <p14:creationId xmlns:p14="http://schemas.microsoft.com/office/powerpoint/2010/main" val="893199534"/>
      </p:ext>
    </p:extLst>
  </p:cSld>
</p:sld>
</file>

<file path=ppt/slides/slide4.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070DF37-9EFE-406B-9BFD-B50B93DD57E8}"/>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BD41EDCF-5D31-4610-B404-8109235F753A}"/>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A concave-mirror calculation</a:t>
            </a:r>
          </a:p>
        </p:txBody>
      </p:sp>
      <p:sp>
        <p:nvSpPr>
          <p:cNvPr id="3" name="">
            <a:extLst xmlns:a="http://schemas.openxmlformats.org/drawingml/2006/main">
              <a:ext uri="{FF2B5EF4-FFF2-40B4-BE49-F238E27FC236}">
                <a16:creationId xmlns:a16="http://schemas.microsoft.com/office/drawing/2014/main" id="{D5A4042E-E4AC-4614-9151-39978DFF6E5F}"/>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2AEF8D33-B781-4D34-8663-AACB29718257}"/>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04</a:t>
            </a:r>
          </a:p>
        </p:txBody>
      </p:sp>
      <p:sp>
        <p:nvSpPr>
          <p:cNvPr id="5" name="">
            <a:extLst xmlns:a="http://schemas.openxmlformats.org/drawingml/2006/main">
              <a:ext uri="{FF2B5EF4-FFF2-40B4-BE49-F238E27FC236}">
                <a16:creationId xmlns:a16="http://schemas.microsoft.com/office/drawing/2014/main" id="{5FE970C9-5E89-4C3F-BFA9-1FF03244A86E}"/>
              </a:ext>
            </a:extLst>
          </p:cNvPr>
          <p:cNvSpPr>
            <a:spLocks xmlns:a="http://schemas.openxmlformats.org/drawingml/2006/main" noGrp="1"/>
          </p:cNvSpPr>
          <p:nvPr/>
        </p:nvSpPr>
        <p:spPr>
          <a:xfrm xmlns:a="http://schemas.openxmlformats.org/drawingml/2006/main">
            <a:off x="723900" y="21907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Given: f = −15 cm, u = −30 cm</a:t>
            </a:r>
          </a:p>
        </p:txBody>
      </p:sp>
      <p:sp>
        <p:nvSpPr>
          <p:cNvPr id="6" name="">
            <a:extLst xmlns:a="http://schemas.openxmlformats.org/drawingml/2006/main">
              <a:ext uri="{FF2B5EF4-FFF2-40B4-BE49-F238E27FC236}">
                <a16:creationId xmlns:a16="http://schemas.microsoft.com/office/drawing/2014/main" id="{3BB0AF6E-1D0C-40F2-BECA-D7E9D00EEF2D}"/>
              </a:ext>
            </a:extLst>
          </p:cNvPr>
          <p:cNvSpPr>
            <a:spLocks xmlns:a="http://schemas.openxmlformats.org/drawingml/2006/main" noGrp="1"/>
          </p:cNvSpPr>
          <p:nvPr/>
        </p:nvSpPr>
        <p:spPr>
          <a:xfrm xmlns:a="http://schemas.openxmlformats.org/drawingml/2006/main">
            <a:off x="723900" y="31051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Mirror formula: 1/f = 1/v + 1/u</a:t>
            </a:r>
          </a:p>
        </p:txBody>
      </p:sp>
      <p:sp>
        <p:nvSpPr>
          <p:cNvPr id="7" name="">
            <a:extLst xmlns:a="http://schemas.openxmlformats.org/drawingml/2006/main">
              <a:ext uri="{FF2B5EF4-FFF2-40B4-BE49-F238E27FC236}">
                <a16:creationId xmlns:a16="http://schemas.microsoft.com/office/drawing/2014/main" id="{40DB81AD-F8FF-42FC-8489-91EF871DFE41}"/>
              </a:ext>
            </a:extLst>
          </p:cNvPr>
          <p:cNvSpPr>
            <a:spLocks xmlns:a="http://schemas.openxmlformats.org/drawingml/2006/main" noGrp="1"/>
          </p:cNvSpPr>
          <p:nvPr/>
        </p:nvSpPr>
        <p:spPr>
          <a:xfrm xmlns:a="http://schemas.openxmlformats.org/drawingml/2006/main">
            <a:off x="723900" y="40195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1/v = −1/15 + 1/30 = −1/30 → v = −30 cm</a:t>
            </a:r>
          </a:p>
        </p:txBody>
      </p:sp>
      <p:sp>
        <p:nvSpPr>
          <p:cNvPr id="8" name="">
            <a:extLst xmlns:a="http://schemas.openxmlformats.org/drawingml/2006/main">
              <a:ext uri="{FF2B5EF4-FFF2-40B4-BE49-F238E27FC236}">
                <a16:creationId xmlns:a16="http://schemas.microsoft.com/office/drawing/2014/main" id="{A4D41207-2697-457C-8F9F-90448649B3AC}"/>
              </a:ext>
            </a:extLst>
          </p:cNvPr>
          <p:cNvSpPr>
            <a:spLocks xmlns:a="http://schemas.openxmlformats.org/drawingml/2006/main" noGrp="1"/>
          </p:cNvSpPr>
          <p:nvPr/>
        </p:nvSpPr>
        <p:spPr>
          <a:xfrm xmlns:a="http://schemas.openxmlformats.org/drawingml/2006/main">
            <a:off x="723900" y="49339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Magnification: m = −v/u = −1</a:t>
            </a:r>
          </a:p>
        </p:txBody>
      </p:sp>
    </p:spTree>
    <p:extLst>
      <p:ext uri="{BB962C8B-B14F-4D97-AF65-F5344CB8AC3E}">
        <p14:creationId xmlns:p14="http://schemas.microsoft.com/office/powerpoint/2010/main" val="1246474751"/>
      </p:ext>
    </p:extLst>
  </p:cSld>
</p:sld>
</file>

<file path=ppt/slides/slide5.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1C35A44-3D7E-46FC-B780-A07DC6DEDC12}"/>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5079E904-E8C6-4434-A7AD-322270989094}"/>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Refraction from air into glass</a:t>
            </a:r>
          </a:p>
        </p:txBody>
      </p:sp>
      <p:sp>
        <p:nvSpPr>
          <p:cNvPr id="3" name="">
            <a:extLst xmlns:a="http://schemas.openxmlformats.org/drawingml/2006/main">
              <a:ext uri="{FF2B5EF4-FFF2-40B4-BE49-F238E27FC236}">
                <a16:creationId xmlns:a16="http://schemas.microsoft.com/office/drawing/2014/main" id="{7A4FF54C-2BAC-46AC-B55B-62CF04B68EAF}"/>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536025A2-564E-4F57-803E-68D27DA95C16}"/>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05</a:t>
            </a:r>
          </a:p>
        </p:txBody>
      </p:sp>
      <p:cxnSp>
        <p:nvCxnSpPr>
          <p:cNvPr id="5" name="">
            <a:extLst xmlns:a="http://schemas.openxmlformats.org/drawingml/2006/main">
              <a:ext uri="{FF2B5EF4-FFF2-40B4-BE49-F238E27FC236}">
                <a16:creationId xmlns:a16="http://schemas.microsoft.com/office/drawing/2014/main" id="{F8258C63-C0E1-449C-B2B5-24C60835C8DD}"/>
              </a:ext>
            </a:extLst>
          </p:cNvPr>
          <p:cNvCxnSpPr/>
          <p:nvPr/>
        </p:nvCxnSpPr>
        <p:spPr>
          <a:xfrm xmlns:a="http://schemas.openxmlformats.org/drawingml/2006/main" flipH="0" flipV="0">
            <a:off x="1905000" y="3619500"/>
            <a:ext cx="8382000" cy="0"/>
          </a:xfrm>
          <a:prstGeom xmlns:a="http://schemas.openxmlformats.org/drawingml/2006/main" prst="straightConnector1">
            <a:avLst/>
          </a:prstGeom>
          <a:ln xmlns:a="http://schemas.openxmlformats.org/drawingml/2006/main" w="28575">
            <a:solidFill>
              <a:srgbClr val="214C3B"/>
            </a:solidFill>
          </a:ln>
        </p:spPr>
      </p:cxnSp>
      <p:cxnSp>
        <p:nvCxnSpPr>
          <p:cNvPr id="6" name="">
            <a:extLst xmlns:a="http://schemas.openxmlformats.org/drawingml/2006/main">
              <a:ext uri="{FF2B5EF4-FFF2-40B4-BE49-F238E27FC236}">
                <a16:creationId xmlns:a16="http://schemas.microsoft.com/office/drawing/2014/main" id="{1AE8958F-858C-4524-BD3D-88D8EBEFD46E}"/>
              </a:ext>
            </a:extLst>
          </p:cNvPr>
          <p:cNvCxnSpPr/>
          <p:nvPr/>
        </p:nvCxnSpPr>
        <p:spPr>
          <a:xfrm xmlns:a="http://schemas.openxmlformats.org/drawingml/2006/main" flipH="0" flipV="0">
            <a:off x="6096000" y="2047875"/>
            <a:ext cx="0" cy="3714750"/>
          </a:xfrm>
          <a:prstGeom xmlns:a="http://schemas.openxmlformats.org/drawingml/2006/main" prst="straightConnector1">
            <a:avLst/>
          </a:prstGeom>
          <a:ln xmlns:a="http://schemas.openxmlformats.org/drawingml/2006/main" w="19050">
            <a:solidFill>
              <a:srgbClr val="56675F"/>
            </a:solidFill>
          </a:ln>
        </p:spPr>
      </p:cxnSp>
      <p:cxnSp>
        <p:nvCxnSpPr>
          <p:cNvPr id="7" name="">
            <a:extLst xmlns:a="http://schemas.openxmlformats.org/drawingml/2006/main">
              <a:ext uri="{FF2B5EF4-FFF2-40B4-BE49-F238E27FC236}">
                <a16:creationId xmlns:a16="http://schemas.microsoft.com/office/drawing/2014/main" id="{36D9194D-CAF5-4C37-8377-080E27811228}"/>
              </a:ext>
            </a:extLst>
          </p:cNvPr>
          <p:cNvCxnSpPr/>
          <p:nvPr/>
        </p:nvCxnSpPr>
        <p:spPr>
          <a:xfrm xmlns:a="http://schemas.openxmlformats.org/drawingml/2006/main" flipH="0" flipV="0">
            <a:off x="4286250" y="2000250"/>
            <a:ext cx="1809750" cy="1619250"/>
          </a:xfrm>
          <a:prstGeom xmlns:a="http://schemas.openxmlformats.org/drawingml/2006/main" prst="straightConnector1">
            <a:avLst/>
          </a:prstGeom>
          <a:ln xmlns:a="http://schemas.openxmlformats.org/drawingml/2006/main" w="38100">
            <a:solidFill>
              <a:srgbClr val="285EA2"/>
            </a:solidFill>
            <a:tailEnd type="triangle" w="med" len="med"/>
          </a:ln>
        </p:spPr>
      </p:cxnSp>
      <p:cxnSp>
        <p:nvCxnSpPr>
          <p:cNvPr id="8" name="">
            <a:extLst xmlns:a="http://schemas.openxmlformats.org/drawingml/2006/main">
              <a:ext uri="{FF2B5EF4-FFF2-40B4-BE49-F238E27FC236}">
                <a16:creationId xmlns:a16="http://schemas.microsoft.com/office/drawing/2014/main" id="{B63B2E17-B03F-42BD-A268-6693371BA50B}"/>
              </a:ext>
            </a:extLst>
          </p:cNvPr>
          <p:cNvCxnSpPr/>
          <p:nvPr/>
        </p:nvCxnSpPr>
        <p:spPr>
          <a:xfrm xmlns:a="http://schemas.openxmlformats.org/drawingml/2006/main" flipH="0" flipV="0">
            <a:off x="6096000" y="3619500"/>
            <a:ext cx="1095375" cy="2057400"/>
          </a:xfrm>
          <a:prstGeom xmlns:a="http://schemas.openxmlformats.org/drawingml/2006/main" prst="straightConnector1">
            <a:avLst/>
          </a:prstGeom>
          <a:ln xmlns:a="http://schemas.openxmlformats.org/drawingml/2006/main" w="38100">
            <a:solidFill>
              <a:srgbClr val="A56811"/>
            </a:solidFill>
            <a:tailEnd type="triangle" w="med" len="med"/>
          </a:ln>
        </p:spPr>
      </p:cxnSp>
      <p:sp>
        <p:nvSpPr>
          <p:cNvPr id="9" name="">
            <a:extLst xmlns:a="http://schemas.openxmlformats.org/drawingml/2006/main">
              <a:ext uri="{FF2B5EF4-FFF2-40B4-BE49-F238E27FC236}">
                <a16:creationId xmlns:a16="http://schemas.microsoft.com/office/drawing/2014/main" id="{262F1346-75E7-409C-9CEA-ED91CE893092}"/>
              </a:ext>
            </a:extLst>
          </p:cNvPr>
          <p:cNvSpPr>
            <a:spLocks xmlns:a="http://schemas.openxmlformats.org/drawingml/2006/main" noGrp="1"/>
          </p:cNvSpPr>
          <p:nvPr/>
        </p:nvSpPr>
        <p:spPr>
          <a:xfrm xmlns:a="http://schemas.openxmlformats.org/drawingml/2006/main">
            <a:off x="2381250" y="2714625"/>
            <a:ext cx="190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33C32"/>
                </a:solidFill>
                <a:latin typeface="Arial"/>
                <a:ea typeface="Arial"/>
                <a:cs typeface="Arial"/>
              </a:defRPr>
            </a:defPPr>
            <a:lvl1pPr>
              <a:defRPr sz="1950" b="0">
                <a:solidFill>
                  <a:srgbClr val="233C32"/>
                </a:solidFill>
                <a:latin typeface="Arial"/>
                <a:ea typeface="Arial"/>
                <a:cs typeface="Arial"/>
              </a:defRPr>
            </a:lvl1pPr>
            <a:lvl2pPr>
              <a:defRPr sz="1950" b="0">
                <a:solidFill>
                  <a:srgbClr val="233C32"/>
                </a:solidFill>
                <a:latin typeface="Arial"/>
                <a:ea typeface="Arial"/>
                <a:cs typeface="Arial"/>
              </a:defRPr>
            </a:lvl2pPr>
            <a:lvl3pPr>
              <a:defRPr sz="1950" b="0">
                <a:solidFill>
                  <a:srgbClr val="233C32"/>
                </a:solidFill>
                <a:latin typeface="Arial"/>
                <a:ea typeface="Arial"/>
                <a:cs typeface="Arial"/>
              </a:defRPr>
            </a:lvl3pPr>
            <a:lvl4pPr>
              <a:defRPr sz="1950" b="0">
                <a:solidFill>
                  <a:srgbClr val="233C32"/>
                </a:solidFill>
                <a:latin typeface="Arial"/>
                <a:ea typeface="Arial"/>
                <a:cs typeface="Arial"/>
              </a:defRPr>
            </a:lvl4pPr>
            <a:lvl5pPr>
              <a:defRPr sz="1950" b="0">
                <a:solidFill>
                  <a:srgbClr val="233C32"/>
                </a:solidFill>
                <a:latin typeface="Arial"/>
                <a:ea typeface="Arial"/>
                <a:cs typeface="Arial"/>
              </a:defRPr>
            </a:lvl5pPr>
            <a:lvl6pPr>
              <a:defRPr sz="1950" b="0">
                <a:solidFill>
                  <a:srgbClr val="233C32"/>
                </a:solidFill>
                <a:latin typeface="Arial"/>
                <a:ea typeface="Arial"/>
                <a:cs typeface="Arial"/>
              </a:defRPr>
            </a:lvl6pPr>
            <a:lvl7pPr>
              <a:defRPr sz="1950" b="0">
                <a:solidFill>
                  <a:srgbClr val="233C32"/>
                </a:solidFill>
                <a:latin typeface="Arial"/>
                <a:ea typeface="Arial"/>
                <a:cs typeface="Arial"/>
              </a:defRPr>
            </a:lvl7pPr>
            <a:lvl8pPr>
              <a:defRPr sz="1950" b="0">
                <a:solidFill>
                  <a:srgbClr val="233C32"/>
                </a:solidFill>
                <a:latin typeface="Arial"/>
                <a:ea typeface="Arial"/>
                <a:cs typeface="Arial"/>
              </a:defRPr>
            </a:lvl8pPr>
            <a:lvl9pPr>
              <a:defRPr sz="1950" b="0">
                <a:solidFill>
                  <a:srgbClr val="233C32"/>
                </a:solidFill>
                <a:latin typeface="Arial"/>
                <a:ea typeface="Arial"/>
                <a:cs typeface="Arial"/>
              </a:defRPr>
            </a:lvl9pPr>
          </a:lstStyle>
          <a:p xmlns:a="http://schemas.openxmlformats.org/drawingml/2006/main">
            <a:pPr>
              <a:defRPr sz="1950" b="0">
                <a:solidFill>
                  <a:srgbClr val="233C32"/>
                </a:solidFill>
                <a:latin typeface="Arial"/>
                <a:ea typeface="Arial"/>
                <a:cs typeface="Arial"/>
              </a:defRPr>
            </a:pPr>
            <a:r>
              <a:rPr sz="1950" b="0">
                <a:solidFill>
                  <a:srgbClr val="233C32"/>
                </a:solidFill>
                <a:latin typeface="Arial"/>
                <a:ea typeface="Arial"/>
                <a:cs typeface="Arial"/>
              </a:rPr>
              <a:t>Air</a:t>
            </a:r>
          </a:p>
        </p:txBody>
      </p:sp>
      <p:sp>
        <p:nvSpPr>
          <p:cNvPr id="10" name="">
            <a:extLst xmlns:a="http://schemas.openxmlformats.org/drawingml/2006/main">
              <a:ext uri="{FF2B5EF4-FFF2-40B4-BE49-F238E27FC236}">
                <a16:creationId xmlns:a16="http://schemas.microsoft.com/office/drawing/2014/main" id="{9B16D267-AC00-48CE-9F24-FA950565C4B0}"/>
              </a:ext>
            </a:extLst>
          </p:cNvPr>
          <p:cNvSpPr>
            <a:spLocks xmlns:a="http://schemas.openxmlformats.org/drawingml/2006/main" noGrp="1"/>
          </p:cNvSpPr>
          <p:nvPr/>
        </p:nvSpPr>
        <p:spPr>
          <a:xfrm xmlns:a="http://schemas.openxmlformats.org/drawingml/2006/main">
            <a:off x="2381250" y="4524375"/>
            <a:ext cx="190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233C32"/>
                </a:solidFill>
                <a:latin typeface="Arial"/>
                <a:ea typeface="Arial"/>
                <a:cs typeface="Arial"/>
              </a:defRPr>
            </a:defPPr>
            <a:lvl1pPr>
              <a:defRPr sz="1950" b="0">
                <a:solidFill>
                  <a:srgbClr val="233C32"/>
                </a:solidFill>
                <a:latin typeface="Arial"/>
                <a:ea typeface="Arial"/>
                <a:cs typeface="Arial"/>
              </a:defRPr>
            </a:lvl1pPr>
            <a:lvl2pPr>
              <a:defRPr sz="1950" b="0">
                <a:solidFill>
                  <a:srgbClr val="233C32"/>
                </a:solidFill>
                <a:latin typeface="Arial"/>
                <a:ea typeface="Arial"/>
                <a:cs typeface="Arial"/>
              </a:defRPr>
            </a:lvl2pPr>
            <a:lvl3pPr>
              <a:defRPr sz="1950" b="0">
                <a:solidFill>
                  <a:srgbClr val="233C32"/>
                </a:solidFill>
                <a:latin typeface="Arial"/>
                <a:ea typeface="Arial"/>
                <a:cs typeface="Arial"/>
              </a:defRPr>
            </a:lvl3pPr>
            <a:lvl4pPr>
              <a:defRPr sz="1950" b="0">
                <a:solidFill>
                  <a:srgbClr val="233C32"/>
                </a:solidFill>
                <a:latin typeface="Arial"/>
                <a:ea typeface="Arial"/>
                <a:cs typeface="Arial"/>
              </a:defRPr>
            </a:lvl4pPr>
            <a:lvl5pPr>
              <a:defRPr sz="1950" b="0">
                <a:solidFill>
                  <a:srgbClr val="233C32"/>
                </a:solidFill>
                <a:latin typeface="Arial"/>
                <a:ea typeface="Arial"/>
                <a:cs typeface="Arial"/>
              </a:defRPr>
            </a:lvl5pPr>
            <a:lvl6pPr>
              <a:defRPr sz="1950" b="0">
                <a:solidFill>
                  <a:srgbClr val="233C32"/>
                </a:solidFill>
                <a:latin typeface="Arial"/>
                <a:ea typeface="Arial"/>
                <a:cs typeface="Arial"/>
              </a:defRPr>
            </a:lvl6pPr>
            <a:lvl7pPr>
              <a:defRPr sz="1950" b="0">
                <a:solidFill>
                  <a:srgbClr val="233C32"/>
                </a:solidFill>
                <a:latin typeface="Arial"/>
                <a:ea typeface="Arial"/>
                <a:cs typeface="Arial"/>
              </a:defRPr>
            </a:lvl7pPr>
            <a:lvl8pPr>
              <a:defRPr sz="1950" b="0">
                <a:solidFill>
                  <a:srgbClr val="233C32"/>
                </a:solidFill>
                <a:latin typeface="Arial"/>
                <a:ea typeface="Arial"/>
                <a:cs typeface="Arial"/>
              </a:defRPr>
            </a:lvl8pPr>
            <a:lvl9pPr>
              <a:defRPr sz="1950" b="0">
                <a:solidFill>
                  <a:srgbClr val="233C32"/>
                </a:solidFill>
                <a:latin typeface="Arial"/>
                <a:ea typeface="Arial"/>
                <a:cs typeface="Arial"/>
              </a:defRPr>
            </a:lvl9pPr>
          </a:lstStyle>
          <a:p xmlns:a="http://schemas.openxmlformats.org/drawingml/2006/main">
            <a:pPr>
              <a:defRPr sz="1950" b="0">
                <a:solidFill>
                  <a:srgbClr val="233C32"/>
                </a:solidFill>
                <a:latin typeface="Arial"/>
                <a:ea typeface="Arial"/>
                <a:cs typeface="Arial"/>
              </a:defRPr>
            </a:pPr>
            <a:r>
              <a:rPr sz="1950" b="0">
                <a:solidFill>
                  <a:srgbClr val="233C32"/>
                </a:solidFill>
                <a:latin typeface="Arial"/>
                <a:ea typeface="Arial"/>
                <a:cs typeface="Arial"/>
              </a:rPr>
              <a:t>Glass</a:t>
            </a:r>
          </a:p>
        </p:txBody>
      </p:sp>
      <p:sp>
        <p:nvSpPr>
          <p:cNvPr id="11" name="">
            <a:extLst xmlns:a="http://schemas.openxmlformats.org/drawingml/2006/main">
              <a:ext uri="{FF2B5EF4-FFF2-40B4-BE49-F238E27FC236}">
                <a16:creationId xmlns:a16="http://schemas.microsoft.com/office/drawing/2014/main" id="{69E52B8D-4C11-4239-8623-DD00D8222A29}"/>
              </a:ext>
            </a:extLst>
          </p:cNvPr>
          <p:cNvSpPr>
            <a:spLocks xmlns:a="http://schemas.openxmlformats.org/drawingml/2006/main" noGrp="1"/>
          </p:cNvSpPr>
          <p:nvPr/>
        </p:nvSpPr>
        <p:spPr>
          <a:xfrm xmlns:a="http://schemas.openxmlformats.org/drawingml/2006/main">
            <a:off x="6334125" y="2143125"/>
            <a:ext cx="2095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33C32"/>
                </a:solidFill>
                <a:latin typeface="Arial"/>
                <a:ea typeface="Arial"/>
                <a:cs typeface="Arial"/>
              </a:defRPr>
            </a:defPPr>
            <a:lvl1pPr>
              <a:defRPr sz="1725" b="0">
                <a:solidFill>
                  <a:srgbClr val="233C32"/>
                </a:solidFill>
                <a:latin typeface="Arial"/>
                <a:ea typeface="Arial"/>
                <a:cs typeface="Arial"/>
              </a:defRPr>
            </a:lvl1pPr>
            <a:lvl2pPr>
              <a:defRPr sz="1725" b="0">
                <a:solidFill>
                  <a:srgbClr val="233C32"/>
                </a:solidFill>
                <a:latin typeface="Arial"/>
                <a:ea typeface="Arial"/>
                <a:cs typeface="Arial"/>
              </a:defRPr>
            </a:lvl2pPr>
            <a:lvl3pPr>
              <a:defRPr sz="1725" b="0">
                <a:solidFill>
                  <a:srgbClr val="233C32"/>
                </a:solidFill>
                <a:latin typeface="Arial"/>
                <a:ea typeface="Arial"/>
                <a:cs typeface="Arial"/>
              </a:defRPr>
            </a:lvl3pPr>
            <a:lvl4pPr>
              <a:defRPr sz="1725" b="0">
                <a:solidFill>
                  <a:srgbClr val="233C32"/>
                </a:solidFill>
                <a:latin typeface="Arial"/>
                <a:ea typeface="Arial"/>
                <a:cs typeface="Arial"/>
              </a:defRPr>
            </a:lvl4pPr>
            <a:lvl5pPr>
              <a:defRPr sz="1725" b="0">
                <a:solidFill>
                  <a:srgbClr val="233C32"/>
                </a:solidFill>
                <a:latin typeface="Arial"/>
                <a:ea typeface="Arial"/>
                <a:cs typeface="Arial"/>
              </a:defRPr>
            </a:lvl5pPr>
            <a:lvl6pPr>
              <a:defRPr sz="1725" b="0">
                <a:solidFill>
                  <a:srgbClr val="233C32"/>
                </a:solidFill>
                <a:latin typeface="Arial"/>
                <a:ea typeface="Arial"/>
                <a:cs typeface="Arial"/>
              </a:defRPr>
            </a:lvl6pPr>
            <a:lvl7pPr>
              <a:defRPr sz="1725" b="0">
                <a:solidFill>
                  <a:srgbClr val="233C32"/>
                </a:solidFill>
                <a:latin typeface="Arial"/>
                <a:ea typeface="Arial"/>
                <a:cs typeface="Arial"/>
              </a:defRPr>
            </a:lvl7pPr>
            <a:lvl8pPr>
              <a:defRPr sz="1725" b="0">
                <a:solidFill>
                  <a:srgbClr val="233C32"/>
                </a:solidFill>
                <a:latin typeface="Arial"/>
                <a:ea typeface="Arial"/>
                <a:cs typeface="Arial"/>
              </a:defRPr>
            </a:lvl8pPr>
            <a:lvl9pPr>
              <a:defRPr sz="1725" b="0">
                <a:solidFill>
                  <a:srgbClr val="233C32"/>
                </a:solidFill>
                <a:latin typeface="Arial"/>
                <a:ea typeface="Arial"/>
                <a:cs typeface="Arial"/>
              </a:defRPr>
            </a:lvl9pPr>
          </a:lstStyle>
          <a:p xmlns:a="http://schemas.openxmlformats.org/drawingml/2006/main">
            <a:pPr>
              <a:defRPr sz="1725" b="0">
                <a:solidFill>
                  <a:srgbClr val="233C32"/>
                </a:solidFill>
                <a:latin typeface="Arial"/>
                <a:ea typeface="Arial"/>
                <a:cs typeface="Arial"/>
              </a:defRPr>
            </a:pPr>
            <a:r>
              <a:rPr sz="1725" b="0">
                <a:solidFill>
                  <a:srgbClr val="233C32"/>
                </a:solidFill>
                <a:latin typeface="Arial"/>
                <a:ea typeface="Arial"/>
                <a:cs typeface="Arial"/>
              </a:rPr>
              <a:t>Normal</a:t>
            </a:r>
          </a:p>
        </p:txBody>
      </p:sp>
      <p:sp>
        <p:nvSpPr>
          <p:cNvPr id="12" name="">
            <a:extLst xmlns:a="http://schemas.openxmlformats.org/drawingml/2006/main">
              <a:ext uri="{FF2B5EF4-FFF2-40B4-BE49-F238E27FC236}">
                <a16:creationId xmlns:a16="http://schemas.microsoft.com/office/drawing/2014/main" id="{2615DA37-5D0B-4CE6-9B62-D5ABD23E0174}"/>
              </a:ext>
            </a:extLst>
          </p:cNvPr>
          <p:cNvSpPr>
            <a:spLocks xmlns:a="http://schemas.openxmlformats.org/drawingml/2006/main" noGrp="1"/>
          </p:cNvSpPr>
          <p:nvPr/>
        </p:nvSpPr>
        <p:spPr>
          <a:xfrm xmlns:a="http://schemas.openxmlformats.org/drawingml/2006/main">
            <a:off x="5095875" y="2143125"/>
            <a:ext cx="95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33C32"/>
                </a:solidFill>
                <a:latin typeface="Arial"/>
                <a:ea typeface="Arial"/>
                <a:cs typeface="Arial"/>
              </a:defRPr>
            </a:defPPr>
            <a:lvl1pPr>
              <a:defRPr sz="1725" b="0">
                <a:solidFill>
                  <a:srgbClr val="233C32"/>
                </a:solidFill>
                <a:latin typeface="Arial"/>
                <a:ea typeface="Arial"/>
                <a:cs typeface="Arial"/>
              </a:defRPr>
            </a:lvl1pPr>
            <a:lvl2pPr>
              <a:defRPr sz="1725" b="0">
                <a:solidFill>
                  <a:srgbClr val="233C32"/>
                </a:solidFill>
                <a:latin typeface="Arial"/>
                <a:ea typeface="Arial"/>
                <a:cs typeface="Arial"/>
              </a:defRPr>
            </a:lvl2pPr>
            <a:lvl3pPr>
              <a:defRPr sz="1725" b="0">
                <a:solidFill>
                  <a:srgbClr val="233C32"/>
                </a:solidFill>
                <a:latin typeface="Arial"/>
                <a:ea typeface="Arial"/>
                <a:cs typeface="Arial"/>
              </a:defRPr>
            </a:lvl3pPr>
            <a:lvl4pPr>
              <a:defRPr sz="1725" b="0">
                <a:solidFill>
                  <a:srgbClr val="233C32"/>
                </a:solidFill>
                <a:latin typeface="Arial"/>
                <a:ea typeface="Arial"/>
                <a:cs typeface="Arial"/>
              </a:defRPr>
            </a:lvl4pPr>
            <a:lvl5pPr>
              <a:defRPr sz="1725" b="0">
                <a:solidFill>
                  <a:srgbClr val="233C32"/>
                </a:solidFill>
                <a:latin typeface="Arial"/>
                <a:ea typeface="Arial"/>
                <a:cs typeface="Arial"/>
              </a:defRPr>
            </a:lvl5pPr>
            <a:lvl6pPr>
              <a:defRPr sz="1725" b="0">
                <a:solidFill>
                  <a:srgbClr val="233C32"/>
                </a:solidFill>
                <a:latin typeface="Arial"/>
                <a:ea typeface="Arial"/>
                <a:cs typeface="Arial"/>
              </a:defRPr>
            </a:lvl6pPr>
            <a:lvl7pPr>
              <a:defRPr sz="1725" b="0">
                <a:solidFill>
                  <a:srgbClr val="233C32"/>
                </a:solidFill>
                <a:latin typeface="Arial"/>
                <a:ea typeface="Arial"/>
                <a:cs typeface="Arial"/>
              </a:defRPr>
            </a:lvl7pPr>
            <a:lvl8pPr>
              <a:defRPr sz="1725" b="0">
                <a:solidFill>
                  <a:srgbClr val="233C32"/>
                </a:solidFill>
                <a:latin typeface="Arial"/>
                <a:ea typeface="Arial"/>
                <a:cs typeface="Arial"/>
              </a:defRPr>
            </a:lvl8pPr>
            <a:lvl9pPr>
              <a:defRPr sz="1725" b="0">
                <a:solidFill>
                  <a:srgbClr val="233C32"/>
                </a:solidFill>
                <a:latin typeface="Arial"/>
                <a:ea typeface="Arial"/>
                <a:cs typeface="Arial"/>
              </a:defRPr>
            </a:lvl9pPr>
          </a:lstStyle>
          <a:p xmlns:a="http://schemas.openxmlformats.org/drawingml/2006/main">
            <a:pPr>
              <a:defRPr sz="1725" b="0">
                <a:solidFill>
                  <a:srgbClr val="233C32"/>
                </a:solidFill>
                <a:latin typeface="Arial"/>
                <a:ea typeface="Arial"/>
                <a:cs typeface="Arial"/>
              </a:defRPr>
            </a:pPr>
            <a:r>
              <a:rPr sz="1725" b="0">
                <a:solidFill>
                  <a:srgbClr val="233C32"/>
                </a:solidFill>
                <a:latin typeface="Arial"/>
                <a:ea typeface="Arial"/>
                <a:cs typeface="Arial"/>
              </a:rPr>
              <a:t>i = 45°</a:t>
            </a:r>
          </a:p>
        </p:txBody>
      </p:sp>
      <p:sp>
        <p:nvSpPr>
          <p:cNvPr id="13" name="">
            <a:extLst xmlns:a="http://schemas.openxmlformats.org/drawingml/2006/main">
              <a:ext uri="{FF2B5EF4-FFF2-40B4-BE49-F238E27FC236}">
                <a16:creationId xmlns:a16="http://schemas.microsoft.com/office/drawing/2014/main" id="{08EF3664-FB59-4B86-AC6B-2D6C223809F3}"/>
              </a:ext>
            </a:extLst>
          </p:cNvPr>
          <p:cNvSpPr>
            <a:spLocks xmlns:a="http://schemas.openxmlformats.org/drawingml/2006/main" noGrp="1"/>
          </p:cNvSpPr>
          <p:nvPr/>
        </p:nvSpPr>
        <p:spPr>
          <a:xfrm xmlns:a="http://schemas.openxmlformats.org/drawingml/2006/main">
            <a:off x="6572250" y="3905250"/>
            <a:ext cx="142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33C32"/>
                </a:solidFill>
                <a:latin typeface="Arial"/>
                <a:ea typeface="Arial"/>
                <a:cs typeface="Arial"/>
              </a:defRPr>
            </a:defPPr>
            <a:lvl1pPr>
              <a:defRPr sz="1725" b="0">
                <a:solidFill>
                  <a:srgbClr val="233C32"/>
                </a:solidFill>
                <a:latin typeface="Arial"/>
                <a:ea typeface="Arial"/>
                <a:cs typeface="Arial"/>
              </a:defRPr>
            </a:lvl1pPr>
            <a:lvl2pPr>
              <a:defRPr sz="1725" b="0">
                <a:solidFill>
                  <a:srgbClr val="233C32"/>
                </a:solidFill>
                <a:latin typeface="Arial"/>
                <a:ea typeface="Arial"/>
                <a:cs typeface="Arial"/>
              </a:defRPr>
            </a:lvl2pPr>
            <a:lvl3pPr>
              <a:defRPr sz="1725" b="0">
                <a:solidFill>
                  <a:srgbClr val="233C32"/>
                </a:solidFill>
                <a:latin typeface="Arial"/>
                <a:ea typeface="Arial"/>
                <a:cs typeface="Arial"/>
              </a:defRPr>
            </a:lvl3pPr>
            <a:lvl4pPr>
              <a:defRPr sz="1725" b="0">
                <a:solidFill>
                  <a:srgbClr val="233C32"/>
                </a:solidFill>
                <a:latin typeface="Arial"/>
                <a:ea typeface="Arial"/>
                <a:cs typeface="Arial"/>
              </a:defRPr>
            </a:lvl4pPr>
            <a:lvl5pPr>
              <a:defRPr sz="1725" b="0">
                <a:solidFill>
                  <a:srgbClr val="233C32"/>
                </a:solidFill>
                <a:latin typeface="Arial"/>
                <a:ea typeface="Arial"/>
                <a:cs typeface="Arial"/>
              </a:defRPr>
            </a:lvl5pPr>
            <a:lvl6pPr>
              <a:defRPr sz="1725" b="0">
                <a:solidFill>
                  <a:srgbClr val="233C32"/>
                </a:solidFill>
                <a:latin typeface="Arial"/>
                <a:ea typeface="Arial"/>
                <a:cs typeface="Arial"/>
              </a:defRPr>
            </a:lvl6pPr>
            <a:lvl7pPr>
              <a:defRPr sz="1725" b="0">
                <a:solidFill>
                  <a:srgbClr val="233C32"/>
                </a:solidFill>
                <a:latin typeface="Arial"/>
                <a:ea typeface="Arial"/>
                <a:cs typeface="Arial"/>
              </a:defRPr>
            </a:lvl7pPr>
            <a:lvl8pPr>
              <a:defRPr sz="1725" b="0">
                <a:solidFill>
                  <a:srgbClr val="233C32"/>
                </a:solidFill>
                <a:latin typeface="Arial"/>
                <a:ea typeface="Arial"/>
                <a:cs typeface="Arial"/>
              </a:defRPr>
            </a:lvl8pPr>
            <a:lvl9pPr>
              <a:defRPr sz="1725" b="0">
                <a:solidFill>
                  <a:srgbClr val="233C32"/>
                </a:solidFill>
                <a:latin typeface="Arial"/>
                <a:ea typeface="Arial"/>
                <a:cs typeface="Arial"/>
              </a:defRPr>
            </a:lvl9pPr>
          </a:lstStyle>
          <a:p xmlns:a="http://schemas.openxmlformats.org/drawingml/2006/main">
            <a:pPr>
              <a:defRPr sz="1725" b="0">
                <a:solidFill>
                  <a:srgbClr val="233C32"/>
                </a:solidFill>
                <a:latin typeface="Arial"/>
                <a:ea typeface="Arial"/>
                <a:cs typeface="Arial"/>
              </a:defRPr>
            </a:pPr>
            <a:r>
              <a:rPr sz="1725" b="0">
                <a:solidFill>
                  <a:srgbClr val="233C32"/>
                </a:solidFill>
                <a:latin typeface="Arial"/>
                <a:ea typeface="Arial"/>
                <a:cs typeface="Arial"/>
              </a:rPr>
              <a:t>r ≈ 28°</a:t>
            </a:r>
          </a:p>
        </p:txBody>
      </p:sp>
      <p:sp>
        <p:nvSpPr>
          <p:cNvPr id="14" name="">
            <a:extLst xmlns:a="http://schemas.openxmlformats.org/drawingml/2006/main">
              <a:ext uri="{FF2B5EF4-FFF2-40B4-BE49-F238E27FC236}">
                <a16:creationId xmlns:a16="http://schemas.microsoft.com/office/drawing/2014/main" id="{3D51311D-F0A1-4959-A5CF-14F0D4733062}"/>
              </a:ext>
            </a:extLst>
          </p:cNvPr>
          <p:cNvSpPr>
            <a:spLocks xmlns:a="http://schemas.openxmlformats.org/drawingml/2006/main" noGrp="1"/>
          </p:cNvSpPr>
          <p:nvPr/>
        </p:nvSpPr>
        <p:spPr>
          <a:xfrm xmlns:a="http://schemas.openxmlformats.org/drawingml/2006/main">
            <a:off x="1524000" y="5810250"/>
            <a:ext cx="10001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14C3B"/>
                </a:solidFill>
                <a:latin typeface="Arial"/>
                <a:ea typeface="Arial"/>
                <a:cs typeface="Arial"/>
              </a:defRPr>
            </a:defPPr>
            <a:lvl1pPr>
              <a:defRPr sz="2025" b="1">
                <a:solidFill>
                  <a:srgbClr val="214C3B"/>
                </a:solidFill>
                <a:latin typeface="Arial"/>
                <a:ea typeface="Arial"/>
                <a:cs typeface="Arial"/>
              </a:defRPr>
            </a:lvl1pPr>
            <a:lvl2pPr>
              <a:defRPr sz="2025" b="1">
                <a:solidFill>
                  <a:srgbClr val="214C3B"/>
                </a:solidFill>
                <a:latin typeface="Arial"/>
                <a:ea typeface="Arial"/>
                <a:cs typeface="Arial"/>
              </a:defRPr>
            </a:lvl2pPr>
            <a:lvl3pPr>
              <a:defRPr sz="2025" b="1">
                <a:solidFill>
                  <a:srgbClr val="214C3B"/>
                </a:solidFill>
                <a:latin typeface="Arial"/>
                <a:ea typeface="Arial"/>
                <a:cs typeface="Arial"/>
              </a:defRPr>
            </a:lvl3pPr>
            <a:lvl4pPr>
              <a:defRPr sz="2025" b="1">
                <a:solidFill>
                  <a:srgbClr val="214C3B"/>
                </a:solidFill>
                <a:latin typeface="Arial"/>
                <a:ea typeface="Arial"/>
                <a:cs typeface="Arial"/>
              </a:defRPr>
            </a:lvl4pPr>
            <a:lvl5pPr>
              <a:defRPr sz="2025" b="1">
                <a:solidFill>
                  <a:srgbClr val="214C3B"/>
                </a:solidFill>
                <a:latin typeface="Arial"/>
                <a:ea typeface="Arial"/>
                <a:cs typeface="Arial"/>
              </a:defRPr>
            </a:lvl5pPr>
            <a:lvl6pPr>
              <a:defRPr sz="2025" b="1">
                <a:solidFill>
                  <a:srgbClr val="214C3B"/>
                </a:solidFill>
                <a:latin typeface="Arial"/>
                <a:ea typeface="Arial"/>
                <a:cs typeface="Arial"/>
              </a:defRPr>
            </a:lvl6pPr>
            <a:lvl7pPr>
              <a:defRPr sz="2025" b="1">
                <a:solidFill>
                  <a:srgbClr val="214C3B"/>
                </a:solidFill>
                <a:latin typeface="Arial"/>
                <a:ea typeface="Arial"/>
                <a:cs typeface="Arial"/>
              </a:defRPr>
            </a:lvl7pPr>
            <a:lvl8pPr>
              <a:defRPr sz="2025" b="1">
                <a:solidFill>
                  <a:srgbClr val="214C3B"/>
                </a:solidFill>
                <a:latin typeface="Arial"/>
                <a:ea typeface="Arial"/>
                <a:cs typeface="Arial"/>
              </a:defRPr>
            </a:lvl8pPr>
            <a:lvl9pPr>
              <a:defRPr sz="2025" b="1">
                <a:solidFill>
                  <a:srgbClr val="214C3B"/>
                </a:solidFill>
                <a:latin typeface="Arial"/>
                <a:ea typeface="Arial"/>
                <a:cs typeface="Arial"/>
              </a:defRPr>
            </a:lvl9pPr>
          </a:lstStyle>
          <a:p xmlns:a="http://schemas.openxmlformats.org/drawingml/2006/main">
            <a:pPr>
              <a:defRPr sz="2025" b="1">
                <a:solidFill>
                  <a:srgbClr val="214C3B"/>
                </a:solidFill>
                <a:latin typeface="Arial"/>
                <a:ea typeface="Arial"/>
                <a:cs typeface="Arial"/>
              </a:defRPr>
            </a:pPr>
            <a:r>
              <a:rPr sz="2025" b="1">
                <a:solidFill>
                  <a:srgbClr val="214C3B"/>
                </a:solidFill>
                <a:latin typeface="Arial"/>
                <a:ea typeface="Arial"/>
                <a:cs typeface="Arial"/>
              </a:rPr>
              <a:t>Into the larger refractive index → towards the normal</a:t>
            </a:r>
          </a:p>
        </p:txBody>
      </p:sp>
    </p:spTree>
    <p:extLst>
      <p:ext uri="{BB962C8B-B14F-4D97-AF65-F5344CB8AC3E}">
        <p14:creationId xmlns:p14="http://schemas.microsoft.com/office/powerpoint/2010/main" val="1480071245"/>
      </p:ext>
    </p:extLst>
  </p:cSld>
</p:sld>
</file>

<file path=ppt/slides/slide6.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984AAB8-77F9-4984-B44E-6BDDF4B54383}"/>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BBDF93B7-FB65-4D34-B204-B1D0991979AB}"/>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Refractive index</a:t>
            </a:r>
          </a:p>
        </p:txBody>
      </p:sp>
      <p:sp>
        <p:nvSpPr>
          <p:cNvPr id="3" name="">
            <a:extLst xmlns:a="http://schemas.openxmlformats.org/drawingml/2006/main">
              <a:ext uri="{FF2B5EF4-FFF2-40B4-BE49-F238E27FC236}">
                <a16:creationId xmlns:a16="http://schemas.microsoft.com/office/drawing/2014/main" id="{64679EFA-2522-4AED-80C6-4054BFA9D752}"/>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C4D2D0D6-A664-48E0-8337-EFE36D1B7E8C}"/>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8F8EE68C-FD34-4090-A8A3-7352CFA6B237}"/>
              </a:ext>
            </a:extLst>
          </p:cNvPr>
          <p:cNvSpPr>
            <a:spLocks xmlns:a="http://schemas.openxmlformats.org/drawingml/2006/main" noGrp="1"/>
          </p:cNvSpPr>
          <p:nvPr/>
        </p:nvSpPr>
        <p:spPr>
          <a:xfrm xmlns:a="http://schemas.openxmlformats.org/drawingml/2006/main">
            <a:off x="723900" y="21907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Absolute refractive index: n = c / v</a:t>
            </a:r>
          </a:p>
        </p:txBody>
      </p:sp>
      <p:sp>
        <p:nvSpPr>
          <p:cNvPr id="6" name="">
            <a:extLst xmlns:a="http://schemas.openxmlformats.org/drawingml/2006/main">
              <a:ext uri="{FF2B5EF4-FFF2-40B4-BE49-F238E27FC236}">
                <a16:creationId xmlns:a16="http://schemas.microsoft.com/office/drawing/2014/main" id="{A9AFB4BB-1A89-49DD-830E-F2A010238221}"/>
              </a:ext>
            </a:extLst>
          </p:cNvPr>
          <p:cNvSpPr>
            <a:spLocks xmlns:a="http://schemas.openxmlformats.org/drawingml/2006/main" noGrp="1"/>
          </p:cNvSpPr>
          <p:nvPr/>
        </p:nvSpPr>
        <p:spPr>
          <a:xfrm xmlns:a="http://schemas.openxmlformats.org/drawingml/2006/main">
            <a:off x="723900" y="31051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Example: c = 3.0 × 10⁸ m/s; v = 2.0 × 10⁸ m/s</a:t>
            </a:r>
          </a:p>
        </p:txBody>
      </p:sp>
      <p:sp>
        <p:nvSpPr>
          <p:cNvPr id="7" name="">
            <a:extLst xmlns:a="http://schemas.openxmlformats.org/drawingml/2006/main">
              <a:ext uri="{FF2B5EF4-FFF2-40B4-BE49-F238E27FC236}">
                <a16:creationId xmlns:a16="http://schemas.microsoft.com/office/drawing/2014/main" id="{99D82448-0233-4063-B5F0-9AB0681B8ABA}"/>
              </a:ext>
            </a:extLst>
          </p:cNvPr>
          <p:cNvSpPr>
            <a:spLocks xmlns:a="http://schemas.openxmlformats.org/drawingml/2006/main" noGrp="1"/>
          </p:cNvSpPr>
          <p:nvPr/>
        </p:nvSpPr>
        <p:spPr>
          <a:xfrm xmlns:a="http://schemas.openxmlformats.org/drawingml/2006/main">
            <a:off x="723900" y="40195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n = 1.5 (no unit)</a:t>
            </a:r>
          </a:p>
        </p:txBody>
      </p:sp>
      <p:sp>
        <p:nvSpPr>
          <p:cNvPr id="8" name="">
            <a:extLst xmlns:a="http://schemas.openxmlformats.org/drawingml/2006/main">
              <a:ext uri="{FF2B5EF4-FFF2-40B4-BE49-F238E27FC236}">
                <a16:creationId xmlns:a16="http://schemas.microsoft.com/office/drawing/2014/main" id="{8C5A7D93-6E4F-4667-9CB0-A8CF5981A7F3}"/>
              </a:ext>
            </a:extLst>
          </p:cNvPr>
          <p:cNvSpPr>
            <a:spLocks xmlns:a="http://schemas.openxmlformats.org/drawingml/2006/main" noGrp="1"/>
          </p:cNvSpPr>
          <p:nvPr/>
        </p:nvSpPr>
        <p:spPr>
          <a:xfrm xmlns:a="http://schemas.openxmlformats.org/drawingml/2006/main">
            <a:off x="723900" y="49339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For two media: n₂/n₁ = sin i / sin r</a:t>
            </a:r>
          </a:p>
        </p:txBody>
      </p:sp>
    </p:spTree>
    <p:extLst>
      <p:ext uri="{BB962C8B-B14F-4D97-AF65-F5344CB8AC3E}">
        <p14:creationId xmlns:p14="http://schemas.microsoft.com/office/powerpoint/2010/main" val="437137936"/>
      </p:ext>
    </p:extLst>
  </p:cSld>
</p:sld>
</file>

<file path=ppt/slides/slide7.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5CEA412-2923-404A-A1E4-847EBB3A1DA5}"/>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086212B0-D54C-47D1-9E57-A5D9618CA038}"/>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Convex and concave lenses</a:t>
            </a:r>
          </a:p>
        </p:txBody>
      </p:sp>
      <p:sp>
        <p:nvSpPr>
          <p:cNvPr id="3" name="">
            <a:extLst xmlns:a="http://schemas.openxmlformats.org/drawingml/2006/main">
              <a:ext uri="{FF2B5EF4-FFF2-40B4-BE49-F238E27FC236}">
                <a16:creationId xmlns:a16="http://schemas.microsoft.com/office/drawing/2014/main" id="{D8776655-5735-4D8A-A019-9791AF754595}"/>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B888D286-C972-48D7-A481-D27AF11A6575}"/>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07</a:t>
            </a:r>
          </a:p>
        </p:txBody>
      </p:sp>
      <p:sp>
        <p:nvSpPr>
          <p:cNvPr id="5" name="">
            <a:extLst xmlns:a="http://schemas.openxmlformats.org/drawingml/2006/main">
              <a:ext uri="{FF2B5EF4-FFF2-40B4-BE49-F238E27FC236}">
                <a16:creationId xmlns:a16="http://schemas.microsoft.com/office/drawing/2014/main" id="{C1C5F38F-0FBE-446F-B28E-8FFF6CA4B05C}"/>
              </a:ext>
            </a:extLst>
          </p:cNvPr>
          <p:cNvSpPr>
            <a:spLocks xmlns:a="http://schemas.openxmlformats.org/drawingml/2006/main" noGrp="1"/>
          </p:cNvSpPr>
          <p:nvPr/>
        </p:nvSpPr>
        <p:spPr>
          <a:xfrm xmlns:a="http://schemas.openxmlformats.org/drawingml/2006/main">
            <a:off x="723900" y="21907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Convex lens: thicker at the centre; converges parallel rays.</a:t>
            </a:r>
          </a:p>
        </p:txBody>
      </p:sp>
      <p:sp>
        <p:nvSpPr>
          <p:cNvPr id="6" name="">
            <a:extLst xmlns:a="http://schemas.openxmlformats.org/drawingml/2006/main">
              <a:ext uri="{FF2B5EF4-FFF2-40B4-BE49-F238E27FC236}">
                <a16:creationId xmlns:a16="http://schemas.microsoft.com/office/drawing/2014/main" id="{13E33A8C-717F-4C2D-8FF9-10724EB0FC4D}"/>
              </a:ext>
            </a:extLst>
          </p:cNvPr>
          <p:cNvSpPr>
            <a:spLocks xmlns:a="http://schemas.openxmlformats.org/drawingml/2006/main" noGrp="1"/>
          </p:cNvSpPr>
          <p:nvPr/>
        </p:nvSpPr>
        <p:spPr>
          <a:xfrm xmlns:a="http://schemas.openxmlformats.org/drawingml/2006/main">
            <a:off x="723900" y="31051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Concave lens: thinner at the centre; diverges parallel rays.</a:t>
            </a:r>
          </a:p>
        </p:txBody>
      </p:sp>
      <p:sp>
        <p:nvSpPr>
          <p:cNvPr id="7" name="">
            <a:extLst xmlns:a="http://schemas.openxmlformats.org/drawingml/2006/main">
              <a:ext uri="{FF2B5EF4-FFF2-40B4-BE49-F238E27FC236}">
                <a16:creationId xmlns:a16="http://schemas.microsoft.com/office/drawing/2014/main" id="{17CB9378-CE87-4792-99A5-0189CED8D440}"/>
              </a:ext>
            </a:extLst>
          </p:cNvPr>
          <p:cNvSpPr>
            <a:spLocks xmlns:a="http://schemas.openxmlformats.org/drawingml/2006/main" noGrp="1"/>
          </p:cNvSpPr>
          <p:nvPr/>
        </p:nvSpPr>
        <p:spPr>
          <a:xfrm xmlns:a="http://schemas.openxmlformats.org/drawingml/2006/main">
            <a:off x="723900" y="40195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Use the optical centre as origin in the Cartesian convention.</a:t>
            </a:r>
          </a:p>
        </p:txBody>
      </p:sp>
      <p:sp>
        <p:nvSpPr>
          <p:cNvPr id="8" name="">
            <a:extLst xmlns:a="http://schemas.openxmlformats.org/drawingml/2006/main">
              <a:ext uri="{FF2B5EF4-FFF2-40B4-BE49-F238E27FC236}">
                <a16:creationId xmlns:a16="http://schemas.microsoft.com/office/drawing/2014/main" id="{F9FB43F0-DA98-4688-92E0-EB612164AA87}"/>
              </a:ext>
            </a:extLst>
          </p:cNvPr>
          <p:cNvSpPr>
            <a:spLocks xmlns:a="http://schemas.openxmlformats.org/drawingml/2006/main" noGrp="1"/>
          </p:cNvSpPr>
          <p:nvPr/>
        </p:nvSpPr>
        <p:spPr>
          <a:xfrm xmlns:a="http://schemas.openxmlformats.org/drawingml/2006/main">
            <a:off x="723900" y="49339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A lens has a principal focus on each side.</a:t>
            </a:r>
          </a:p>
        </p:txBody>
      </p:sp>
    </p:spTree>
    <p:extLst>
      <p:ext uri="{BB962C8B-B14F-4D97-AF65-F5344CB8AC3E}">
        <p14:creationId xmlns:p14="http://schemas.microsoft.com/office/powerpoint/2010/main" val="579370433"/>
      </p:ext>
    </p:extLst>
  </p:cSld>
</p:sld>
</file>

<file path=ppt/slides/slide8.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C50F4587-754C-4D95-BCB5-B7E9B21CEE6B}"/>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A1E6EFB0-FD56-4ADC-A238-A2D6C94173D6}"/>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Convex lens: object beyond 2F</a:t>
            </a:r>
          </a:p>
        </p:txBody>
      </p:sp>
      <p:sp>
        <p:nvSpPr>
          <p:cNvPr id="3" name="">
            <a:extLst xmlns:a="http://schemas.openxmlformats.org/drawingml/2006/main">
              <a:ext uri="{FF2B5EF4-FFF2-40B4-BE49-F238E27FC236}">
                <a16:creationId xmlns:a16="http://schemas.microsoft.com/office/drawing/2014/main" id="{54B37F18-7823-4258-AB4B-BCB667BE843F}"/>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107BF528-EAF3-40EE-A1D7-DA8EE07821F2}"/>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08</a:t>
            </a:r>
          </a:p>
        </p:txBody>
      </p:sp>
      <p:cxnSp>
        <p:nvCxnSpPr>
          <p:cNvPr id="5" name="">
            <a:extLst xmlns:a="http://schemas.openxmlformats.org/drawingml/2006/main">
              <a:ext uri="{FF2B5EF4-FFF2-40B4-BE49-F238E27FC236}">
                <a16:creationId xmlns:a16="http://schemas.microsoft.com/office/drawing/2014/main" id="{0F5152C5-6DAB-47E4-A37A-3394D84C2C63}"/>
              </a:ext>
            </a:extLst>
          </p:cNvPr>
          <p:cNvCxnSpPr/>
          <p:nvPr/>
        </p:nvCxnSpPr>
        <p:spPr>
          <a:xfrm xmlns:a="http://schemas.openxmlformats.org/drawingml/2006/main" flipH="0" flipV="0">
            <a:off x="1714500" y="4000500"/>
            <a:ext cx="8953500" cy="0"/>
          </a:xfrm>
          <a:prstGeom xmlns:a="http://schemas.openxmlformats.org/drawingml/2006/main" prst="straightConnector1">
            <a:avLst/>
          </a:prstGeom>
          <a:ln xmlns:a="http://schemas.openxmlformats.org/drawingml/2006/main" w="19050">
            <a:solidFill>
              <a:srgbClr val="56675F"/>
            </a:solidFill>
          </a:ln>
        </p:spPr>
      </p:cxnSp>
      <p:cxnSp>
        <p:nvCxnSpPr>
          <p:cNvPr id="6" name="">
            <a:extLst xmlns:a="http://schemas.openxmlformats.org/drawingml/2006/main">
              <a:ext uri="{FF2B5EF4-FFF2-40B4-BE49-F238E27FC236}">
                <a16:creationId xmlns:a16="http://schemas.microsoft.com/office/drawing/2014/main" id="{E8BC6527-7F4E-45A2-A215-99B0207D93BD}"/>
              </a:ext>
            </a:extLst>
          </p:cNvPr>
          <p:cNvCxnSpPr/>
          <p:nvPr/>
        </p:nvCxnSpPr>
        <p:spPr>
          <a:xfrm xmlns:a="http://schemas.openxmlformats.org/drawingml/2006/main" flipH="0" flipV="0">
            <a:off x="6667500" y="2286000"/>
            <a:ext cx="0" cy="3048000"/>
          </a:xfrm>
          <a:prstGeom xmlns:a="http://schemas.openxmlformats.org/drawingml/2006/main" prst="straightConnector1">
            <a:avLst/>
          </a:prstGeom>
          <a:ln xmlns:a="http://schemas.openxmlformats.org/drawingml/2006/main" w="38100">
            <a:solidFill>
              <a:srgbClr val="214C3B"/>
            </a:solidFill>
          </a:ln>
        </p:spPr>
      </p:cxnSp>
      <p:cxnSp>
        <p:nvCxnSpPr>
          <p:cNvPr id="7" name="">
            <a:extLst xmlns:a="http://schemas.openxmlformats.org/drawingml/2006/main">
              <a:ext uri="{FF2B5EF4-FFF2-40B4-BE49-F238E27FC236}">
                <a16:creationId xmlns:a16="http://schemas.microsoft.com/office/drawing/2014/main" id="{AB26D57E-C2BF-4151-80C5-6FB238AB316E}"/>
              </a:ext>
            </a:extLst>
          </p:cNvPr>
          <p:cNvCxnSpPr/>
          <p:nvPr/>
        </p:nvCxnSpPr>
        <p:spPr>
          <a:xfrm xmlns:a="http://schemas.openxmlformats.org/drawingml/2006/main" flipH="1" flipV="0">
            <a:off x="6572250" y="2286000"/>
            <a:ext cx="95250" cy="190500"/>
          </a:xfrm>
          <a:prstGeom xmlns:a="http://schemas.openxmlformats.org/drawingml/2006/main" prst="straightConnector1">
            <a:avLst/>
          </a:prstGeom>
          <a:ln xmlns:a="http://schemas.openxmlformats.org/drawingml/2006/main" w="28575">
            <a:solidFill>
              <a:srgbClr val="214C3B"/>
            </a:solidFill>
          </a:ln>
        </p:spPr>
      </p:cxnSp>
      <p:cxnSp>
        <p:nvCxnSpPr>
          <p:cNvPr id="8" name="">
            <a:extLst xmlns:a="http://schemas.openxmlformats.org/drawingml/2006/main">
              <a:ext uri="{FF2B5EF4-FFF2-40B4-BE49-F238E27FC236}">
                <a16:creationId xmlns:a16="http://schemas.microsoft.com/office/drawing/2014/main" id="{19F0F8DE-7CFF-410D-A954-D3C45C52C068}"/>
              </a:ext>
            </a:extLst>
          </p:cNvPr>
          <p:cNvCxnSpPr/>
          <p:nvPr/>
        </p:nvCxnSpPr>
        <p:spPr>
          <a:xfrm xmlns:a="http://schemas.openxmlformats.org/drawingml/2006/main" flipH="0" flipV="0">
            <a:off x="6667500" y="2286000"/>
            <a:ext cx="95250" cy="190500"/>
          </a:xfrm>
          <a:prstGeom xmlns:a="http://schemas.openxmlformats.org/drawingml/2006/main" prst="straightConnector1">
            <a:avLst/>
          </a:prstGeom>
          <a:ln xmlns:a="http://schemas.openxmlformats.org/drawingml/2006/main" w="28575">
            <a:solidFill>
              <a:srgbClr val="214C3B"/>
            </a:solidFill>
          </a:ln>
        </p:spPr>
      </p:cxnSp>
      <p:cxnSp>
        <p:nvCxnSpPr>
          <p:cNvPr id="9" name="">
            <a:extLst xmlns:a="http://schemas.openxmlformats.org/drawingml/2006/main">
              <a:ext uri="{FF2B5EF4-FFF2-40B4-BE49-F238E27FC236}">
                <a16:creationId xmlns:a16="http://schemas.microsoft.com/office/drawing/2014/main" id="{4155AE25-D142-4CA4-A882-D048610DF1A5}"/>
              </a:ext>
            </a:extLst>
          </p:cNvPr>
          <p:cNvCxnSpPr/>
          <p:nvPr/>
        </p:nvCxnSpPr>
        <p:spPr>
          <a:xfrm xmlns:a="http://schemas.openxmlformats.org/drawingml/2006/main" flipH="1" flipV="1">
            <a:off x="6572250" y="5143500"/>
            <a:ext cx="95250" cy="190500"/>
          </a:xfrm>
          <a:prstGeom xmlns:a="http://schemas.openxmlformats.org/drawingml/2006/main" prst="straightConnector1">
            <a:avLst/>
          </a:prstGeom>
          <a:ln xmlns:a="http://schemas.openxmlformats.org/drawingml/2006/main" w="28575">
            <a:solidFill>
              <a:srgbClr val="214C3B"/>
            </a:solidFill>
          </a:ln>
        </p:spPr>
      </p:cxnSp>
      <p:cxnSp>
        <p:nvCxnSpPr>
          <p:cNvPr id="10" name="">
            <a:extLst xmlns:a="http://schemas.openxmlformats.org/drawingml/2006/main">
              <a:ext uri="{FF2B5EF4-FFF2-40B4-BE49-F238E27FC236}">
                <a16:creationId xmlns:a16="http://schemas.microsoft.com/office/drawing/2014/main" id="{B102C577-FC52-40D6-AB32-00EFDF78BD4D}"/>
              </a:ext>
            </a:extLst>
          </p:cNvPr>
          <p:cNvCxnSpPr/>
          <p:nvPr/>
        </p:nvCxnSpPr>
        <p:spPr>
          <a:xfrm xmlns:a="http://schemas.openxmlformats.org/drawingml/2006/main" flipH="0" flipV="1">
            <a:off x="6667500" y="5143500"/>
            <a:ext cx="95250" cy="190500"/>
          </a:xfrm>
          <a:prstGeom xmlns:a="http://schemas.openxmlformats.org/drawingml/2006/main" prst="straightConnector1">
            <a:avLst/>
          </a:prstGeom>
          <a:ln xmlns:a="http://schemas.openxmlformats.org/drawingml/2006/main" w="28575">
            <a:solidFill>
              <a:srgbClr val="214C3B"/>
            </a:solidFill>
          </a:ln>
        </p:spPr>
      </p:cxnSp>
      <p:cxnSp>
        <p:nvCxnSpPr>
          <p:cNvPr id="11" name="">
            <a:extLst xmlns:a="http://schemas.openxmlformats.org/drawingml/2006/main">
              <a:ext uri="{FF2B5EF4-FFF2-40B4-BE49-F238E27FC236}">
                <a16:creationId xmlns:a16="http://schemas.microsoft.com/office/drawing/2014/main" id="{3294E10A-9088-41DE-81FE-33DE48EDAA48}"/>
              </a:ext>
            </a:extLst>
          </p:cNvPr>
          <p:cNvCxnSpPr/>
          <p:nvPr/>
        </p:nvCxnSpPr>
        <p:spPr>
          <a:xfrm xmlns:a="http://schemas.openxmlformats.org/drawingml/2006/main" flipH="0" flipV="1">
            <a:off x="2095500" y="3048000"/>
            <a:ext cx="0" cy="952500"/>
          </a:xfrm>
          <a:prstGeom xmlns:a="http://schemas.openxmlformats.org/drawingml/2006/main" prst="straightConnector1">
            <a:avLst/>
          </a:prstGeom>
          <a:ln xmlns:a="http://schemas.openxmlformats.org/drawingml/2006/main" w="47625">
            <a:solidFill>
              <a:srgbClr val="214C3B"/>
            </a:solidFill>
            <a:tailEnd type="triangle" w="med" len="med"/>
          </a:ln>
        </p:spPr>
      </p:cxnSp>
      <p:cxnSp>
        <p:nvCxnSpPr>
          <p:cNvPr id="12" name="">
            <a:extLst xmlns:a="http://schemas.openxmlformats.org/drawingml/2006/main">
              <a:ext uri="{FF2B5EF4-FFF2-40B4-BE49-F238E27FC236}">
                <a16:creationId xmlns:a16="http://schemas.microsoft.com/office/drawing/2014/main" id="{967BE0A9-211F-4ACC-8C86-3B31B580427F}"/>
              </a:ext>
            </a:extLst>
          </p:cNvPr>
          <p:cNvCxnSpPr/>
          <p:nvPr/>
        </p:nvCxnSpPr>
        <p:spPr>
          <a:xfrm xmlns:a="http://schemas.openxmlformats.org/drawingml/2006/main" flipH="0" flipV="0">
            <a:off x="8953500" y="4000500"/>
            <a:ext cx="0" cy="476250"/>
          </a:xfrm>
          <a:prstGeom xmlns:a="http://schemas.openxmlformats.org/drawingml/2006/main" prst="straightConnector1">
            <a:avLst/>
          </a:prstGeom>
          <a:ln xmlns:a="http://schemas.openxmlformats.org/drawingml/2006/main" w="47625">
            <a:solidFill>
              <a:srgbClr val="A56811"/>
            </a:solidFill>
            <a:tailEnd type="triangle" w="med" len="med"/>
          </a:ln>
        </p:spPr>
      </p:cxnSp>
      <p:cxnSp>
        <p:nvCxnSpPr>
          <p:cNvPr id="13" name="">
            <a:extLst xmlns:a="http://schemas.openxmlformats.org/drawingml/2006/main">
              <a:ext uri="{FF2B5EF4-FFF2-40B4-BE49-F238E27FC236}">
                <a16:creationId xmlns:a16="http://schemas.microsoft.com/office/drawing/2014/main" id="{4FD70792-6E11-4AB9-8149-B10C249CB220}"/>
              </a:ext>
            </a:extLst>
          </p:cNvPr>
          <p:cNvCxnSpPr/>
          <p:nvPr/>
        </p:nvCxnSpPr>
        <p:spPr>
          <a:xfrm xmlns:a="http://schemas.openxmlformats.org/drawingml/2006/main" flipH="0" flipV="0">
            <a:off x="2095500" y="3048000"/>
            <a:ext cx="4572000" cy="0"/>
          </a:xfrm>
          <a:prstGeom xmlns:a="http://schemas.openxmlformats.org/drawingml/2006/main" prst="straightConnector1">
            <a:avLst/>
          </a:prstGeom>
          <a:ln xmlns:a="http://schemas.openxmlformats.org/drawingml/2006/main" w="28575">
            <a:solidFill>
              <a:srgbClr val="285EA2"/>
            </a:solidFill>
            <a:tailEnd type="triangle" w="med" len="med"/>
          </a:ln>
        </p:spPr>
      </p:cxnSp>
      <p:cxnSp>
        <p:nvCxnSpPr>
          <p:cNvPr id="14" name="">
            <a:extLst xmlns:a="http://schemas.openxmlformats.org/drawingml/2006/main">
              <a:ext uri="{FF2B5EF4-FFF2-40B4-BE49-F238E27FC236}">
                <a16:creationId xmlns:a16="http://schemas.microsoft.com/office/drawing/2014/main" id="{F0B2D640-9DB4-49FE-B13D-78848622A58B}"/>
              </a:ext>
            </a:extLst>
          </p:cNvPr>
          <p:cNvCxnSpPr/>
          <p:nvPr/>
        </p:nvCxnSpPr>
        <p:spPr>
          <a:xfrm xmlns:a="http://schemas.openxmlformats.org/drawingml/2006/main" flipH="0" flipV="0">
            <a:off x="6667500" y="3048000"/>
            <a:ext cx="3429000" cy="2143125"/>
          </a:xfrm>
          <a:prstGeom xmlns:a="http://schemas.openxmlformats.org/drawingml/2006/main" prst="straightConnector1">
            <a:avLst/>
          </a:prstGeom>
          <a:ln xmlns:a="http://schemas.openxmlformats.org/drawingml/2006/main" w="28575">
            <a:solidFill>
              <a:srgbClr val="285EA2"/>
            </a:solidFill>
            <a:tailEnd type="triangle" w="med" len="med"/>
          </a:ln>
        </p:spPr>
      </p:cxnSp>
      <p:cxnSp>
        <p:nvCxnSpPr>
          <p:cNvPr id="15" name="">
            <a:extLst xmlns:a="http://schemas.openxmlformats.org/drawingml/2006/main">
              <a:ext uri="{FF2B5EF4-FFF2-40B4-BE49-F238E27FC236}">
                <a16:creationId xmlns:a16="http://schemas.microsoft.com/office/drawing/2014/main" id="{C007FD45-AFB1-42D9-9380-A33B0394DCAE}"/>
              </a:ext>
            </a:extLst>
          </p:cNvPr>
          <p:cNvCxnSpPr/>
          <p:nvPr/>
        </p:nvCxnSpPr>
        <p:spPr>
          <a:xfrm xmlns:a="http://schemas.openxmlformats.org/drawingml/2006/main" flipH="0" flipV="0">
            <a:off x="2095500" y="3048000"/>
            <a:ext cx="8001000" cy="1666875"/>
          </a:xfrm>
          <a:prstGeom xmlns:a="http://schemas.openxmlformats.org/drawingml/2006/main" prst="straightConnector1">
            <a:avLst/>
          </a:prstGeom>
          <a:ln xmlns:a="http://schemas.openxmlformats.org/drawingml/2006/main" w="28575">
            <a:solidFill>
              <a:srgbClr val="A56811"/>
            </a:solidFill>
            <a:tailEnd type="triangle" w="med" len="med"/>
          </a:ln>
        </p:spPr>
      </p:cxnSp>
      <p:cxnSp>
        <p:nvCxnSpPr>
          <p:cNvPr id="16" name="">
            <a:extLst xmlns:a="http://schemas.openxmlformats.org/drawingml/2006/main">
              <a:ext uri="{FF2B5EF4-FFF2-40B4-BE49-F238E27FC236}">
                <a16:creationId xmlns:a16="http://schemas.microsoft.com/office/drawing/2014/main" id="{FD8C5907-9FA7-4AE4-B46C-D0DE73D05B88}"/>
              </a:ext>
            </a:extLst>
          </p:cNvPr>
          <p:cNvCxnSpPr/>
          <p:nvPr/>
        </p:nvCxnSpPr>
        <p:spPr>
          <a:xfrm xmlns:a="http://schemas.openxmlformats.org/drawingml/2006/main" flipH="0" flipV="0">
            <a:off x="3619500" y="3933825"/>
            <a:ext cx="0" cy="133350"/>
          </a:xfrm>
          <a:prstGeom xmlns:a="http://schemas.openxmlformats.org/drawingml/2006/main" prst="straightConnector1">
            <a:avLst/>
          </a:prstGeom>
          <a:ln xmlns:a="http://schemas.openxmlformats.org/drawingml/2006/main" w="19050">
            <a:solidFill>
              <a:srgbClr val="56675F"/>
            </a:solidFill>
          </a:ln>
        </p:spPr>
      </p:cxnSp>
      <p:sp>
        <p:nvSpPr>
          <p:cNvPr id="17" name="">
            <a:extLst xmlns:a="http://schemas.openxmlformats.org/drawingml/2006/main">
              <a:ext uri="{FF2B5EF4-FFF2-40B4-BE49-F238E27FC236}">
                <a16:creationId xmlns:a16="http://schemas.microsoft.com/office/drawing/2014/main" id="{693A81D4-FF2D-42A5-9DAD-57604C836553}"/>
              </a:ext>
            </a:extLst>
          </p:cNvPr>
          <p:cNvSpPr>
            <a:spLocks xmlns:a="http://schemas.openxmlformats.org/drawingml/2006/main" noGrp="1"/>
          </p:cNvSpPr>
          <p:nvPr/>
        </p:nvSpPr>
        <p:spPr>
          <a:xfrm xmlns:a="http://schemas.openxmlformats.org/drawingml/2006/main">
            <a:off x="3409950" y="41433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233C32"/>
                </a:solidFill>
                <a:latin typeface="Arial"/>
                <a:ea typeface="Arial"/>
                <a:cs typeface="Arial"/>
              </a:defRPr>
            </a:defPPr>
            <a:lvl1pPr>
              <a:defRPr sz="1575" b="0">
                <a:solidFill>
                  <a:srgbClr val="233C32"/>
                </a:solidFill>
                <a:latin typeface="Arial"/>
                <a:ea typeface="Arial"/>
                <a:cs typeface="Arial"/>
              </a:defRPr>
            </a:lvl1pPr>
            <a:lvl2pPr>
              <a:defRPr sz="1575" b="0">
                <a:solidFill>
                  <a:srgbClr val="233C32"/>
                </a:solidFill>
                <a:latin typeface="Arial"/>
                <a:ea typeface="Arial"/>
                <a:cs typeface="Arial"/>
              </a:defRPr>
            </a:lvl2pPr>
            <a:lvl3pPr>
              <a:defRPr sz="1575" b="0">
                <a:solidFill>
                  <a:srgbClr val="233C32"/>
                </a:solidFill>
                <a:latin typeface="Arial"/>
                <a:ea typeface="Arial"/>
                <a:cs typeface="Arial"/>
              </a:defRPr>
            </a:lvl3pPr>
            <a:lvl4pPr>
              <a:defRPr sz="1575" b="0">
                <a:solidFill>
                  <a:srgbClr val="233C32"/>
                </a:solidFill>
                <a:latin typeface="Arial"/>
                <a:ea typeface="Arial"/>
                <a:cs typeface="Arial"/>
              </a:defRPr>
            </a:lvl4pPr>
            <a:lvl5pPr>
              <a:defRPr sz="1575" b="0">
                <a:solidFill>
                  <a:srgbClr val="233C32"/>
                </a:solidFill>
                <a:latin typeface="Arial"/>
                <a:ea typeface="Arial"/>
                <a:cs typeface="Arial"/>
              </a:defRPr>
            </a:lvl5pPr>
            <a:lvl6pPr>
              <a:defRPr sz="1575" b="0">
                <a:solidFill>
                  <a:srgbClr val="233C32"/>
                </a:solidFill>
                <a:latin typeface="Arial"/>
                <a:ea typeface="Arial"/>
                <a:cs typeface="Arial"/>
              </a:defRPr>
            </a:lvl6pPr>
            <a:lvl7pPr>
              <a:defRPr sz="1575" b="0">
                <a:solidFill>
                  <a:srgbClr val="233C32"/>
                </a:solidFill>
                <a:latin typeface="Arial"/>
                <a:ea typeface="Arial"/>
                <a:cs typeface="Arial"/>
              </a:defRPr>
            </a:lvl7pPr>
            <a:lvl8pPr>
              <a:defRPr sz="1575" b="0">
                <a:solidFill>
                  <a:srgbClr val="233C32"/>
                </a:solidFill>
                <a:latin typeface="Arial"/>
                <a:ea typeface="Arial"/>
                <a:cs typeface="Arial"/>
              </a:defRPr>
            </a:lvl8pPr>
            <a:lvl9pPr>
              <a:defRPr sz="1575" b="0">
                <a:solidFill>
                  <a:srgbClr val="233C32"/>
                </a:solidFill>
                <a:latin typeface="Arial"/>
                <a:ea typeface="Arial"/>
                <a:cs typeface="Arial"/>
              </a:defRPr>
            </a:lvl9pPr>
          </a:lstStyle>
          <a:p xmlns:a="http://schemas.openxmlformats.org/drawingml/2006/main">
            <a:pPr>
              <a:defRPr sz="1575" b="0">
                <a:solidFill>
                  <a:srgbClr val="233C32"/>
                </a:solidFill>
                <a:latin typeface="Arial"/>
                <a:ea typeface="Arial"/>
                <a:cs typeface="Arial"/>
              </a:defRPr>
            </a:pPr>
            <a:r>
              <a:rPr sz="1575" b="0">
                <a:solidFill>
                  <a:srgbClr val="233C32"/>
                </a:solidFill>
                <a:latin typeface="Arial"/>
                <a:ea typeface="Arial"/>
                <a:cs typeface="Arial"/>
              </a:rPr>
              <a:t>2F</a:t>
            </a:r>
          </a:p>
        </p:txBody>
      </p:sp>
      <p:cxnSp>
        <p:nvCxnSpPr>
          <p:cNvPr id="18" name="">
            <a:extLst xmlns:a="http://schemas.openxmlformats.org/drawingml/2006/main">
              <a:ext uri="{FF2B5EF4-FFF2-40B4-BE49-F238E27FC236}">
                <a16:creationId xmlns:a16="http://schemas.microsoft.com/office/drawing/2014/main" id="{24ACC8D8-B25B-4820-931A-9A93A4AD44D8}"/>
              </a:ext>
            </a:extLst>
          </p:cNvPr>
          <p:cNvCxnSpPr/>
          <p:nvPr/>
        </p:nvCxnSpPr>
        <p:spPr>
          <a:xfrm xmlns:a="http://schemas.openxmlformats.org/drawingml/2006/main" flipH="0" flipV="0">
            <a:off x="5143500" y="3933825"/>
            <a:ext cx="0" cy="133350"/>
          </a:xfrm>
          <a:prstGeom xmlns:a="http://schemas.openxmlformats.org/drawingml/2006/main" prst="straightConnector1">
            <a:avLst/>
          </a:prstGeom>
          <a:ln xmlns:a="http://schemas.openxmlformats.org/drawingml/2006/main" w="19050">
            <a:solidFill>
              <a:srgbClr val="56675F"/>
            </a:solidFill>
          </a:ln>
        </p:spPr>
      </p:cxnSp>
      <p:sp>
        <p:nvSpPr>
          <p:cNvPr id="19" name="">
            <a:extLst xmlns:a="http://schemas.openxmlformats.org/drawingml/2006/main">
              <a:ext uri="{FF2B5EF4-FFF2-40B4-BE49-F238E27FC236}">
                <a16:creationId xmlns:a16="http://schemas.microsoft.com/office/drawing/2014/main" id="{D57F184A-33F9-43B5-80C0-9BF38C7BCD1E}"/>
              </a:ext>
            </a:extLst>
          </p:cNvPr>
          <p:cNvSpPr>
            <a:spLocks xmlns:a="http://schemas.openxmlformats.org/drawingml/2006/main" noGrp="1"/>
          </p:cNvSpPr>
          <p:nvPr/>
        </p:nvSpPr>
        <p:spPr>
          <a:xfrm xmlns:a="http://schemas.openxmlformats.org/drawingml/2006/main">
            <a:off x="4933950" y="41433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233C32"/>
                </a:solidFill>
                <a:latin typeface="Arial"/>
                <a:ea typeface="Arial"/>
                <a:cs typeface="Arial"/>
              </a:defRPr>
            </a:defPPr>
            <a:lvl1pPr>
              <a:defRPr sz="1575" b="0">
                <a:solidFill>
                  <a:srgbClr val="233C32"/>
                </a:solidFill>
                <a:latin typeface="Arial"/>
                <a:ea typeface="Arial"/>
                <a:cs typeface="Arial"/>
              </a:defRPr>
            </a:lvl1pPr>
            <a:lvl2pPr>
              <a:defRPr sz="1575" b="0">
                <a:solidFill>
                  <a:srgbClr val="233C32"/>
                </a:solidFill>
                <a:latin typeface="Arial"/>
                <a:ea typeface="Arial"/>
                <a:cs typeface="Arial"/>
              </a:defRPr>
            </a:lvl2pPr>
            <a:lvl3pPr>
              <a:defRPr sz="1575" b="0">
                <a:solidFill>
                  <a:srgbClr val="233C32"/>
                </a:solidFill>
                <a:latin typeface="Arial"/>
                <a:ea typeface="Arial"/>
                <a:cs typeface="Arial"/>
              </a:defRPr>
            </a:lvl3pPr>
            <a:lvl4pPr>
              <a:defRPr sz="1575" b="0">
                <a:solidFill>
                  <a:srgbClr val="233C32"/>
                </a:solidFill>
                <a:latin typeface="Arial"/>
                <a:ea typeface="Arial"/>
                <a:cs typeface="Arial"/>
              </a:defRPr>
            </a:lvl4pPr>
            <a:lvl5pPr>
              <a:defRPr sz="1575" b="0">
                <a:solidFill>
                  <a:srgbClr val="233C32"/>
                </a:solidFill>
                <a:latin typeface="Arial"/>
                <a:ea typeface="Arial"/>
                <a:cs typeface="Arial"/>
              </a:defRPr>
            </a:lvl5pPr>
            <a:lvl6pPr>
              <a:defRPr sz="1575" b="0">
                <a:solidFill>
                  <a:srgbClr val="233C32"/>
                </a:solidFill>
                <a:latin typeface="Arial"/>
                <a:ea typeface="Arial"/>
                <a:cs typeface="Arial"/>
              </a:defRPr>
            </a:lvl6pPr>
            <a:lvl7pPr>
              <a:defRPr sz="1575" b="0">
                <a:solidFill>
                  <a:srgbClr val="233C32"/>
                </a:solidFill>
                <a:latin typeface="Arial"/>
                <a:ea typeface="Arial"/>
                <a:cs typeface="Arial"/>
              </a:defRPr>
            </a:lvl7pPr>
            <a:lvl8pPr>
              <a:defRPr sz="1575" b="0">
                <a:solidFill>
                  <a:srgbClr val="233C32"/>
                </a:solidFill>
                <a:latin typeface="Arial"/>
                <a:ea typeface="Arial"/>
                <a:cs typeface="Arial"/>
              </a:defRPr>
            </a:lvl8pPr>
            <a:lvl9pPr>
              <a:defRPr sz="1575" b="0">
                <a:solidFill>
                  <a:srgbClr val="233C32"/>
                </a:solidFill>
                <a:latin typeface="Arial"/>
                <a:ea typeface="Arial"/>
                <a:cs typeface="Arial"/>
              </a:defRPr>
            </a:lvl9pPr>
          </a:lstStyle>
          <a:p xmlns:a="http://schemas.openxmlformats.org/drawingml/2006/main">
            <a:pPr>
              <a:defRPr sz="1575" b="0">
                <a:solidFill>
                  <a:srgbClr val="233C32"/>
                </a:solidFill>
                <a:latin typeface="Arial"/>
                <a:ea typeface="Arial"/>
                <a:cs typeface="Arial"/>
              </a:defRPr>
            </a:pPr>
            <a:r>
              <a:rPr sz="1575" b="0">
                <a:solidFill>
                  <a:srgbClr val="233C32"/>
                </a:solidFill>
                <a:latin typeface="Arial"/>
                <a:ea typeface="Arial"/>
                <a:cs typeface="Arial"/>
              </a:rPr>
              <a:t>F</a:t>
            </a:r>
          </a:p>
        </p:txBody>
      </p:sp>
      <p:cxnSp>
        <p:nvCxnSpPr>
          <p:cNvPr id="20" name="">
            <a:extLst xmlns:a="http://schemas.openxmlformats.org/drawingml/2006/main">
              <a:ext uri="{FF2B5EF4-FFF2-40B4-BE49-F238E27FC236}">
                <a16:creationId xmlns:a16="http://schemas.microsoft.com/office/drawing/2014/main" id="{74E6BE48-0768-49E7-B8AC-61EB658EE89E}"/>
              </a:ext>
            </a:extLst>
          </p:cNvPr>
          <p:cNvCxnSpPr/>
          <p:nvPr/>
        </p:nvCxnSpPr>
        <p:spPr>
          <a:xfrm xmlns:a="http://schemas.openxmlformats.org/drawingml/2006/main" flipH="0" flipV="0">
            <a:off x="6667500" y="3933825"/>
            <a:ext cx="0" cy="133350"/>
          </a:xfrm>
          <a:prstGeom xmlns:a="http://schemas.openxmlformats.org/drawingml/2006/main" prst="straightConnector1">
            <a:avLst/>
          </a:prstGeom>
          <a:ln xmlns:a="http://schemas.openxmlformats.org/drawingml/2006/main" w="19050">
            <a:solidFill>
              <a:srgbClr val="56675F"/>
            </a:solidFill>
          </a:ln>
        </p:spPr>
      </p:cxnSp>
      <p:sp>
        <p:nvSpPr>
          <p:cNvPr id="21" name="">
            <a:extLst xmlns:a="http://schemas.openxmlformats.org/drawingml/2006/main">
              <a:ext uri="{FF2B5EF4-FFF2-40B4-BE49-F238E27FC236}">
                <a16:creationId xmlns:a16="http://schemas.microsoft.com/office/drawing/2014/main" id="{0B118517-960A-47A3-8007-377F4B5F0A04}"/>
              </a:ext>
            </a:extLst>
          </p:cNvPr>
          <p:cNvSpPr>
            <a:spLocks xmlns:a="http://schemas.openxmlformats.org/drawingml/2006/main" noGrp="1"/>
          </p:cNvSpPr>
          <p:nvPr/>
        </p:nvSpPr>
        <p:spPr>
          <a:xfrm xmlns:a="http://schemas.openxmlformats.org/drawingml/2006/main">
            <a:off x="6457950" y="41433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233C32"/>
                </a:solidFill>
                <a:latin typeface="Arial"/>
                <a:ea typeface="Arial"/>
                <a:cs typeface="Arial"/>
              </a:defRPr>
            </a:defPPr>
            <a:lvl1pPr>
              <a:defRPr sz="1575" b="0">
                <a:solidFill>
                  <a:srgbClr val="233C32"/>
                </a:solidFill>
                <a:latin typeface="Arial"/>
                <a:ea typeface="Arial"/>
                <a:cs typeface="Arial"/>
              </a:defRPr>
            </a:lvl1pPr>
            <a:lvl2pPr>
              <a:defRPr sz="1575" b="0">
                <a:solidFill>
                  <a:srgbClr val="233C32"/>
                </a:solidFill>
                <a:latin typeface="Arial"/>
                <a:ea typeface="Arial"/>
                <a:cs typeface="Arial"/>
              </a:defRPr>
            </a:lvl2pPr>
            <a:lvl3pPr>
              <a:defRPr sz="1575" b="0">
                <a:solidFill>
                  <a:srgbClr val="233C32"/>
                </a:solidFill>
                <a:latin typeface="Arial"/>
                <a:ea typeface="Arial"/>
                <a:cs typeface="Arial"/>
              </a:defRPr>
            </a:lvl3pPr>
            <a:lvl4pPr>
              <a:defRPr sz="1575" b="0">
                <a:solidFill>
                  <a:srgbClr val="233C32"/>
                </a:solidFill>
                <a:latin typeface="Arial"/>
                <a:ea typeface="Arial"/>
                <a:cs typeface="Arial"/>
              </a:defRPr>
            </a:lvl4pPr>
            <a:lvl5pPr>
              <a:defRPr sz="1575" b="0">
                <a:solidFill>
                  <a:srgbClr val="233C32"/>
                </a:solidFill>
                <a:latin typeface="Arial"/>
                <a:ea typeface="Arial"/>
                <a:cs typeface="Arial"/>
              </a:defRPr>
            </a:lvl5pPr>
            <a:lvl6pPr>
              <a:defRPr sz="1575" b="0">
                <a:solidFill>
                  <a:srgbClr val="233C32"/>
                </a:solidFill>
                <a:latin typeface="Arial"/>
                <a:ea typeface="Arial"/>
                <a:cs typeface="Arial"/>
              </a:defRPr>
            </a:lvl6pPr>
            <a:lvl7pPr>
              <a:defRPr sz="1575" b="0">
                <a:solidFill>
                  <a:srgbClr val="233C32"/>
                </a:solidFill>
                <a:latin typeface="Arial"/>
                <a:ea typeface="Arial"/>
                <a:cs typeface="Arial"/>
              </a:defRPr>
            </a:lvl7pPr>
            <a:lvl8pPr>
              <a:defRPr sz="1575" b="0">
                <a:solidFill>
                  <a:srgbClr val="233C32"/>
                </a:solidFill>
                <a:latin typeface="Arial"/>
                <a:ea typeface="Arial"/>
                <a:cs typeface="Arial"/>
              </a:defRPr>
            </a:lvl8pPr>
            <a:lvl9pPr>
              <a:defRPr sz="1575" b="0">
                <a:solidFill>
                  <a:srgbClr val="233C32"/>
                </a:solidFill>
                <a:latin typeface="Arial"/>
                <a:ea typeface="Arial"/>
                <a:cs typeface="Arial"/>
              </a:defRPr>
            </a:lvl9pPr>
          </a:lstStyle>
          <a:p xmlns:a="http://schemas.openxmlformats.org/drawingml/2006/main">
            <a:pPr>
              <a:defRPr sz="1575" b="0">
                <a:solidFill>
                  <a:srgbClr val="233C32"/>
                </a:solidFill>
                <a:latin typeface="Arial"/>
                <a:ea typeface="Arial"/>
                <a:cs typeface="Arial"/>
              </a:defRPr>
            </a:pPr>
            <a:r>
              <a:rPr sz="1575" b="0">
                <a:solidFill>
                  <a:srgbClr val="233C32"/>
                </a:solidFill>
                <a:latin typeface="Arial"/>
                <a:ea typeface="Arial"/>
                <a:cs typeface="Arial"/>
              </a:rPr>
              <a:t>O</a:t>
            </a:r>
          </a:p>
        </p:txBody>
      </p:sp>
      <p:cxnSp>
        <p:nvCxnSpPr>
          <p:cNvPr id="22" name="">
            <a:extLst xmlns:a="http://schemas.openxmlformats.org/drawingml/2006/main">
              <a:ext uri="{FF2B5EF4-FFF2-40B4-BE49-F238E27FC236}">
                <a16:creationId xmlns:a16="http://schemas.microsoft.com/office/drawing/2014/main" id="{0C4C8DA1-8AD6-4097-A574-27784ACAB002}"/>
              </a:ext>
            </a:extLst>
          </p:cNvPr>
          <p:cNvCxnSpPr/>
          <p:nvPr/>
        </p:nvCxnSpPr>
        <p:spPr>
          <a:xfrm xmlns:a="http://schemas.openxmlformats.org/drawingml/2006/main" flipH="0" flipV="0">
            <a:off x="8191500" y="3933825"/>
            <a:ext cx="0" cy="133350"/>
          </a:xfrm>
          <a:prstGeom xmlns:a="http://schemas.openxmlformats.org/drawingml/2006/main" prst="straightConnector1">
            <a:avLst/>
          </a:prstGeom>
          <a:ln xmlns:a="http://schemas.openxmlformats.org/drawingml/2006/main" w="19050">
            <a:solidFill>
              <a:srgbClr val="56675F"/>
            </a:solidFill>
          </a:ln>
        </p:spPr>
      </p:cxnSp>
      <p:sp>
        <p:nvSpPr>
          <p:cNvPr id="23" name="">
            <a:extLst xmlns:a="http://schemas.openxmlformats.org/drawingml/2006/main">
              <a:ext uri="{FF2B5EF4-FFF2-40B4-BE49-F238E27FC236}">
                <a16:creationId xmlns:a16="http://schemas.microsoft.com/office/drawing/2014/main" id="{439691BD-4302-45D6-8C1D-B8BD684CE679}"/>
              </a:ext>
            </a:extLst>
          </p:cNvPr>
          <p:cNvSpPr>
            <a:spLocks xmlns:a="http://schemas.openxmlformats.org/drawingml/2006/main" noGrp="1"/>
          </p:cNvSpPr>
          <p:nvPr/>
        </p:nvSpPr>
        <p:spPr>
          <a:xfrm xmlns:a="http://schemas.openxmlformats.org/drawingml/2006/main">
            <a:off x="7981950" y="41433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233C32"/>
                </a:solidFill>
                <a:latin typeface="Arial"/>
                <a:ea typeface="Arial"/>
                <a:cs typeface="Arial"/>
              </a:defRPr>
            </a:defPPr>
            <a:lvl1pPr>
              <a:defRPr sz="1575" b="0">
                <a:solidFill>
                  <a:srgbClr val="233C32"/>
                </a:solidFill>
                <a:latin typeface="Arial"/>
                <a:ea typeface="Arial"/>
                <a:cs typeface="Arial"/>
              </a:defRPr>
            </a:lvl1pPr>
            <a:lvl2pPr>
              <a:defRPr sz="1575" b="0">
                <a:solidFill>
                  <a:srgbClr val="233C32"/>
                </a:solidFill>
                <a:latin typeface="Arial"/>
                <a:ea typeface="Arial"/>
                <a:cs typeface="Arial"/>
              </a:defRPr>
            </a:lvl2pPr>
            <a:lvl3pPr>
              <a:defRPr sz="1575" b="0">
                <a:solidFill>
                  <a:srgbClr val="233C32"/>
                </a:solidFill>
                <a:latin typeface="Arial"/>
                <a:ea typeface="Arial"/>
                <a:cs typeface="Arial"/>
              </a:defRPr>
            </a:lvl3pPr>
            <a:lvl4pPr>
              <a:defRPr sz="1575" b="0">
                <a:solidFill>
                  <a:srgbClr val="233C32"/>
                </a:solidFill>
                <a:latin typeface="Arial"/>
                <a:ea typeface="Arial"/>
                <a:cs typeface="Arial"/>
              </a:defRPr>
            </a:lvl4pPr>
            <a:lvl5pPr>
              <a:defRPr sz="1575" b="0">
                <a:solidFill>
                  <a:srgbClr val="233C32"/>
                </a:solidFill>
                <a:latin typeface="Arial"/>
                <a:ea typeface="Arial"/>
                <a:cs typeface="Arial"/>
              </a:defRPr>
            </a:lvl5pPr>
            <a:lvl6pPr>
              <a:defRPr sz="1575" b="0">
                <a:solidFill>
                  <a:srgbClr val="233C32"/>
                </a:solidFill>
                <a:latin typeface="Arial"/>
                <a:ea typeface="Arial"/>
                <a:cs typeface="Arial"/>
              </a:defRPr>
            </a:lvl6pPr>
            <a:lvl7pPr>
              <a:defRPr sz="1575" b="0">
                <a:solidFill>
                  <a:srgbClr val="233C32"/>
                </a:solidFill>
                <a:latin typeface="Arial"/>
                <a:ea typeface="Arial"/>
                <a:cs typeface="Arial"/>
              </a:defRPr>
            </a:lvl7pPr>
            <a:lvl8pPr>
              <a:defRPr sz="1575" b="0">
                <a:solidFill>
                  <a:srgbClr val="233C32"/>
                </a:solidFill>
                <a:latin typeface="Arial"/>
                <a:ea typeface="Arial"/>
                <a:cs typeface="Arial"/>
              </a:defRPr>
            </a:lvl8pPr>
            <a:lvl9pPr>
              <a:defRPr sz="1575" b="0">
                <a:solidFill>
                  <a:srgbClr val="233C32"/>
                </a:solidFill>
                <a:latin typeface="Arial"/>
                <a:ea typeface="Arial"/>
                <a:cs typeface="Arial"/>
              </a:defRPr>
            </a:lvl9pPr>
          </a:lstStyle>
          <a:p xmlns:a="http://schemas.openxmlformats.org/drawingml/2006/main">
            <a:pPr>
              <a:defRPr sz="1575" b="0">
                <a:solidFill>
                  <a:srgbClr val="233C32"/>
                </a:solidFill>
                <a:latin typeface="Arial"/>
                <a:ea typeface="Arial"/>
                <a:cs typeface="Arial"/>
              </a:defRPr>
            </a:pPr>
            <a:r>
              <a:rPr sz="1575" b="0">
                <a:solidFill>
                  <a:srgbClr val="233C32"/>
                </a:solidFill>
                <a:latin typeface="Arial"/>
                <a:ea typeface="Arial"/>
                <a:cs typeface="Arial"/>
              </a:rPr>
              <a:t>F</a:t>
            </a:r>
          </a:p>
        </p:txBody>
      </p:sp>
      <p:cxnSp>
        <p:nvCxnSpPr>
          <p:cNvPr id="24" name="">
            <a:extLst xmlns:a="http://schemas.openxmlformats.org/drawingml/2006/main">
              <a:ext uri="{FF2B5EF4-FFF2-40B4-BE49-F238E27FC236}">
                <a16:creationId xmlns:a16="http://schemas.microsoft.com/office/drawing/2014/main" id="{C25A531A-8DCA-434C-9B0E-328932B6614B}"/>
              </a:ext>
            </a:extLst>
          </p:cNvPr>
          <p:cNvCxnSpPr/>
          <p:nvPr/>
        </p:nvCxnSpPr>
        <p:spPr>
          <a:xfrm xmlns:a="http://schemas.openxmlformats.org/drawingml/2006/main" flipH="0" flipV="0">
            <a:off x="9715500" y="3933825"/>
            <a:ext cx="0" cy="133350"/>
          </a:xfrm>
          <a:prstGeom xmlns:a="http://schemas.openxmlformats.org/drawingml/2006/main" prst="straightConnector1">
            <a:avLst/>
          </a:prstGeom>
          <a:ln xmlns:a="http://schemas.openxmlformats.org/drawingml/2006/main" w="19050">
            <a:solidFill>
              <a:srgbClr val="56675F"/>
            </a:solidFill>
          </a:ln>
        </p:spPr>
      </p:cxnSp>
      <p:sp>
        <p:nvSpPr>
          <p:cNvPr id="25" name="">
            <a:extLst xmlns:a="http://schemas.openxmlformats.org/drawingml/2006/main">
              <a:ext uri="{FF2B5EF4-FFF2-40B4-BE49-F238E27FC236}">
                <a16:creationId xmlns:a16="http://schemas.microsoft.com/office/drawing/2014/main" id="{51E844AC-2C93-4F83-A213-271924C5FF33}"/>
              </a:ext>
            </a:extLst>
          </p:cNvPr>
          <p:cNvSpPr>
            <a:spLocks xmlns:a="http://schemas.openxmlformats.org/drawingml/2006/main" noGrp="1"/>
          </p:cNvSpPr>
          <p:nvPr/>
        </p:nvSpPr>
        <p:spPr>
          <a:xfrm xmlns:a="http://schemas.openxmlformats.org/drawingml/2006/main">
            <a:off x="9505950" y="41433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233C32"/>
                </a:solidFill>
                <a:latin typeface="Arial"/>
                <a:ea typeface="Arial"/>
                <a:cs typeface="Arial"/>
              </a:defRPr>
            </a:defPPr>
            <a:lvl1pPr>
              <a:defRPr sz="1575" b="0">
                <a:solidFill>
                  <a:srgbClr val="233C32"/>
                </a:solidFill>
                <a:latin typeface="Arial"/>
                <a:ea typeface="Arial"/>
                <a:cs typeface="Arial"/>
              </a:defRPr>
            </a:lvl1pPr>
            <a:lvl2pPr>
              <a:defRPr sz="1575" b="0">
                <a:solidFill>
                  <a:srgbClr val="233C32"/>
                </a:solidFill>
                <a:latin typeface="Arial"/>
                <a:ea typeface="Arial"/>
                <a:cs typeface="Arial"/>
              </a:defRPr>
            </a:lvl2pPr>
            <a:lvl3pPr>
              <a:defRPr sz="1575" b="0">
                <a:solidFill>
                  <a:srgbClr val="233C32"/>
                </a:solidFill>
                <a:latin typeface="Arial"/>
                <a:ea typeface="Arial"/>
                <a:cs typeface="Arial"/>
              </a:defRPr>
            </a:lvl3pPr>
            <a:lvl4pPr>
              <a:defRPr sz="1575" b="0">
                <a:solidFill>
                  <a:srgbClr val="233C32"/>
                </a:solidFill>
                <a:latin typeface="Arial"/>
                <a:ea typeface="Arial"/>
                <a:cs typeface="Arial"/>
              </a:defRPr>
            </a:lvl4pPr>
            <a:lvl5pPr>
              <a:defRPr sz="1575" b="0">
                <a:solidFill>
                  <a:srgbClr val="233C32"/>
                </a:solidFill>
                <a:latin typeface="Arial"/>
                <a:ea typeface="Arial"/>
                <a:cs typeface="Arial"/>
              </a:defRPr>
            </a:lvl5pPr>
            <a:lvl6pPr>
              <a:defRPr sz="1575" b="0">
                <a:solidFill>
                  <a:srgbClr val="233C32"/>
                </a:solidFill>
                <a:latin typeface="Arial"/>
                <a:ea typeface="Arial"/>
                <a:cs typeface="Arial"/>
              </a:defRPr>
            </a:lvl6pPr>
            <a:lvl7pPr>
              <a:defRPr sz="1575" b="0">
                <a:solidFill>
                  <a:srgbClr val="233C32"/>
                </a:solidFill>
                <a:latin typeface="Arial"/>
                <a:ea typeface="Arial"/>
                <a:cs typeface="Arial"/>
              </a:defRPr>
            </a:lvl7pPr>
            <a:lvl8pPr>
              <a:defRPr sz="1575" b="0">
                <a:solidFill>
                  <a:srgbClr val="233C32"/>
                </a:solidFill>
                <a:latin typeface="Arial"/>
                <a:ea typeface="Arial"/>
                <a:cs typeface="Arial"/>
              </a:defRPr>
            </a:lvl8pPr>
            <a:lvl9pPr>
              <a:defRPr sz="1575" b="0">
                <a:solidFill>
                  <a:srgbClr val="233C32"/>
                </a:solidFill>
                <a:latin typeface="Arial"/>
                <a:ea typeface="Arial"/>
                <a:cs typeface="Arial"/>
              </a:defRPr>
            </a:lvl9pPr>
          </a:lstStyle>
          <a:p xmlns:a="http://schemas.openxmlformats.org/drawingml/2006/main">
            <a:pPr>
              <a:defRPr sz="1575" b="0">
                <a:solidFill>
                  <a:srgbClr val="233C32"/>
                </a:solidFill>
                <a:latin typeface="Arial"/>
                <a:ea typeface="Arial"/>
                <a:cs typeface="Arial"/>
              </a:defRPr>
            </a:pPr>
            <a:r>
              <a:rPr sz="1575" b="0">
                <a:solidFill>
                  <a:srgbClr val="233C32"/>
                </a:solidFill>
                <a:latin typeface="Arial"/>
                <a:ea typeface="Arial"/>
                <a:cs typeface="Arial"/>
              </a:rPr>
              <a:t>2F</a:t>
            </a:r>
          </a:p>
        </p:txBody>
      </p:sp>
      <p:sp>
        <p:nvSpPr>
          <p:cNvPr id="26" name="">
            <a:extLst xmlns:a="http://schemas.openxmlformats.org/drawingml/2006/main">
              <a:ext uri="{FF2B5EF4-FFF2-40B4-BE49-F238E27FC236}">
                <a16:creationId xmlns:a16="http://schemas.microsoft.com/office/drawing/2014/main" id="{CD7E76DF-5745-4B62-9E7C-FB5F261DA94D}"/>
              </a:ext>
            </a:extLst>
          </p:cNvPr>
          <p:cNvSpPr>
            <a:spLocks xmlns:a="http://schemas.openxmlformats.org/drawingml/2006/main" noGrp="1"/>
          </p:cNvSpPr>
          <p:nvPr/>
        </p:nvSpPr>
        <p:spPr>
          <a:xfrm xmlns:a="http://schemas.openxmlformats.org/drawingml/2006/main">
            <a:off x="1666875" y="2524125"/>
            <a:ext cx="142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214C3B"/>
                </a:solidFill>
                <a:latin typeface="Arial"/>
                <a:ea typeface="Arial"/>
                <a:cs typeface="Arial"/>
              </a:defRPr>
            </a:defPPr>
            <a:lvl1pPr>
              <a:defRPr sz="1800" b="1">
                <a:solidFill>
                  <a:srgbClr val="214C3B"/>
                </a:solidFill>
                <a:latin typeface="Arial"/>
                <a:ea typeface="Arial"/>
                <a:cs typeface="Arial"/>
              </a:defRPr>
            </a:lvl1pPr>
            <a:lvl2pPr>
              <a:defRPr sz="1800" b="1">
                <a:solidFill>
                  <a:srgbClr val="214C3B"/>
                </a:solidFill>
                <a:latin typeface="Arial"/>
                <a:ea typeface="Arial"/>
                <a:cs typeface="Arial"/>
              </a:defRPr>
            </a:lvl2pPr>
            <a:lvl3pPr>
              <a:defRPr sz="1800" b="1">
                <a:solidFill>
                  <a:srgbClr val="214C3B"/>
                </a:solidFill>
                <a:latin typeface="Arial"/>
                <a:ea typeface="Arial"/>
                <a:cs typeface="Arial"/>
              </a:defRPr>
            </a:lvl3pPr>
            <a:lvl4pPr>
              <a:defRPr sz="1800" b="1">
                <a:solidFill>
                  <a:srgbClr val="214C3B"/>
                </a:solidFill>
                <a:latin typeface="Arial"/>
                <a:ea typeface="Arial"/>
                <a:cs typeface="Arial"/>
              </a:defRPr>
            </a:lvl4pPr>
            <a:lvl5pPr>
              <a:defRPr sz="1800" b="1">
                <a:solidFill>
                  <a:srgbClr val="214C3B"/>
                </a:solidFill>
                <a:latin typeface="Arial"/>
                <a:ea typeface="Arial"/>
                <a:cs typeface="Arial"/>
              </a:defRPr>
            </a:lvl5pPr>
            <a:lvl6pPr>
              <a:defRPr sz="1800" b="1">
                <a:solidFill>
                  <a:srgbClr val="214C3B"/>
                </a:solidFill>
                <a:latin typeface="Arial"/>
                <a:ea typeface="Arial"/>
                <a:cs typeface="Arial"/>
              </a:defRPr>
            </a:lvl6pPr>
            <a:lvl7pPr>
              <a:defRPr sz="1800" b="1">
                <a:solidFill>
                  <a:srgbClr val="214C3B"/>
                </a:solidFill>
                <a:latin typeface="Arial"/>
                <a:ea typeface="Arial"/>
                <a:cs typeface="Arial"/>
              </a:defRPr>
            </a:lvl7pPr>
            <a:lvl8pPr>
              <a:defRPr sz="1800" b="1">
                <a:solidFill>
                  <a:srgbClr val="214C3B"/>
                </a:solidFill>
                <a:latin typeface="Arial"/>
                <a:ea typeface="Arial"/>
                <a:cs typeface="Arial"/>
              </a:defRPr>
            </a:lvl8pPr>
            <a:lvl9pPr>
              <a:defRPr sz="1800" b="1">
                <a:solidFill>
                  <a:srgbClr val="214C3B"/>
                </a:solidFill>
                <a:latin typeface="Arial"/>
                <a:ea typeface="Arial"/>
                <a:cs typeface="Arial"/>
              </a:defRPr>
            </a:lvl9pPr>
          </a:lstStyle>
          <a:p xmlns:a="http://schemas.openxmlformats.org/drawingml/2006/main">
            <a:pPr>
              <a:defRPr sz="1800" b="1">
                <a:solidFill>
                  <a:srgbClr val="214C3B"/>
                </a:solidFill>
                <a:latin typeface="Arial"/>
                <a:ea typeface="Arial"/>
                <a:cs typeface="Arial"/>
              </a:defRPr>
            </a:pPr>
            <a:r>
              <a:rPr sz="1800" b="1">
                <a:solidFill>
                  <a:srgbClr val="214C3B"/>
                </a:solidFill>
                <a:latin typeface="Arial"/>
                <a:ea typeface="Arial"/>
                <a:cs typeface="Arial"/>
              </a:rPr>
              <a:t>Object</a:t>
            </a:r>
          </a:p>
        </p:txBody>
      </p:sp>
      <p:sp>
        <p:nvSpPr>
          <p:cNvPr id="27" name="">
            <a:extLst xmlns:a="http://schemas.openxmlformats.org/drawingml/2006/main">
              <a:ext uri="{FF2B5EF4-FFF2-40B4-BE49-F238E27FC236}">
                <a16:creationId xmlns:a16="http://schemas.microsoft.com/office/drawing/2014/main" id="{7837DCE7-B671-4A24-9C74-AF6302D079F5}"/>
              </a:ext>
            </a:extLst>
          </p:cNvPr>
          <p:cNvSpPr>
            <a:spLocks xmlns:a="http://schemas.openxmlformats.org/drawingml/2006/main" noGrp="1"/>
          </p:cNvSpPr>
          <p:nvPr/>
        </p:nvSpPr>
        <p:spPr>
          <a:xfrm xmlns:a="http://schemas.openxmlformats.org/drawingml/2006/main">
            <a:off x="8667750" y="4714875"/>
            <a:ext cx="1619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A56811"/>
                </a:solidFill>
                <a:latin typeface="Arial"/>
                <a:ea typeface="Arial"/>
                <a:cs typeface="Arial"/>
              </a:defRPr>
            </a:defPPr>
            <a:lvl1pPr>
              <a:defRPr sz="1800" b="1">
                <a:solidFill>
                  <a:srgbClr val="A56811"/>
                </a:solidFill>
                <a:latin typeface="Arial"/>
                <a:ea typeface="Arial"/>
                <a:cs typeface="Arial"/>
              </a:defRPr>
            </a:lvl1pPr>
            <a:lvl2pPr>
              <a:defRPr sz="1800" b="1">
                <a:solidFill>
                  <a:srgbClr val="A56811"/>
                </a:solidFill>
                <a:latin typeface="Arial"/>
                <a:ea typeface="Arial"/>
                <a:cs typeface="Arial"/>
              </a:defRPr>
            </a:lvl2pPr>
            <a:lvl3pPr>
              <a:defRPr sz="1800" b="1">
                <a:solidFill>
                  <a:srgbClr val="A56811"/>
                </a:solidFill>
                <a:latin typeface="Arial"/>
                <a:ea typeface="Arial"/>
                <a:cs typeface="Arial"/>
              </a:defRPr>
            </a:lvl3pPr>
            <a:lvl4pPr>
              <a:defRPr sz="1800" b="1">
                <a:solidFill>
                  <a:srgbClr val="A56811"/>
                </a:solidFill>
                <a:latin typeface="Arial"/>
                <a:ea typeface="Arial"/>
                <a:cs typeface="Arial"/>
              </a:defRPr>
            </a:lvl4pPr>
            <a:lvl5pPr>
              <a:defRPr sz="1800" b="1">
                <a:solidFill>
                  <a:srgbClr val="A56811"/>
                </a:solidFill>
                <a:latin typeface="Arial"/>
                <a:ea typeface="Arial"/>
                <a:cs typeface="Arial"/>
              </a:defRPr>
            </a:lvl5pPr>
            <a:lvl6pPr>
              <a:defRPr sz="1800" b="1">
                <a:solidFill>
                  <a:srgbClr val="A56811"/>
                </a:solidFill>
                <a:latin typeface="Arial"/>
                <a:ea typeface="Arial"/>
                <a:cs typeface="Arial"/>
              </a:defRPr>
            </a:lvl6pPr>
            <a:lvl7pPr>
              <a:defRPr sz="1800" b="1">
                <a:solidFill>
                  <a:srgbClr val="A56811"/>
                </a:solidFill>
                <a:latin typeface="Arial"/>
                <a:ea typeface="Arial"/>
                <a:cs typeface="Arial"/>
              </a:defRPr>
            </a:lvl7pPr>
            <a:lvl8pPr>
              <a:defRPr sz="1800" b="1">
                <a:solidFill>
                  <a:srgbClr val="A56811"/>
                </a:solidFill>
                <a:latin typeface="Arial"/>
                <a:ea typeface="Arial"/>
                <a:cs typeface="Arial"/>
              </a:defRPr>
            </a:lvl8pPr>
            <a:lvl9pPr>
              <a:defRPr sz="1800" b="1">
                <a:solidFill>
                  <a:srgbClr val="A56811"/>
                </a:solidFill>
                <a:latin typeface="Arial"/>
                <a:ea typeface="Arial"/>
                <a:cs typeface="Arial"/>
              </a:defRPr>
            </a:lvl9pPr>
          </a:lstStyle>
          <a:p xmlns:a="http://schemas.openxmlformats.org/drawingml/2006/main">
            <a:pPr>
              <a:defRPr sz="1800" b="1">
                <a:solidFill>
                  <a:srgbClr val="A56811"/>
                </a:solidFill>
                <a:latin typeface="Arial"/>
                <a:ea typeface="Arial"/>
                <a:cs typeface="Arial"/>
              </a:defRPr>
            </a:pPr>
            <a:r>
              <a:rPr sz="1800" b="1">
                <a:solidFill>
                  <a:srgbClr val="A56811"/>
                </a:solidFill>
                <a:latin typeface="Arial"/>
                <a:ea typeface="Arial"/>
                <a:cs typeface="Arial"/>
              </a:rPr>
              <a:t>Image</a:t>
            </a:r>
          </a:p>
        </p:txBody>
      </p:sp>
      <p:sp>
        <p:nvSpPr>
          <p:cNvPr id="28" name="">
            <a:extLst xmlns:a="http://schemas.openxmlformats.org/drawingml/2006/main">
              <a:ext uri="{FF2B5EF4-FFF2-40B4-BE49-F238E27FC236}">
                <a16:creationId xmlns:a16="http://schemas.microsoft.com/office/drawing/2014/main" id="{4435335D-ABEF-444F-89F0-C9C80519B8C2}"/>
              </a:ext>
            </a:extLst>
          </p:cNvPr>
          <p:cNvSpPr>
            <a:spLocks xmlns:a="http://schemas.openxmlformats.org/drawingml/2006/main" noGrp="1"/>
          </p:cNvSpPr>
          <p:nvPr/>
        </p:nvSpPr>
        <p:spPr>
          <a:xfrm xmlns:a="http://schemas.openxmlformats.org/drawingml/2006/main">
            <a:off x="2286000" y="5619750"/>
            <a:ext cx="8096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214C3B"/>
                </a:solidFill>
                <a:latin typeface="Arial"/>
                <a:ea typeface="Arial"/>
                <a:cs typeface="Arial"/>
              </a:defRPr>
            </a:defPPr>
            <a:lvl1pPr>
              <a:defRPr sz="2250" b="1">
                <a:solidFill>
                  <a:srgbClr val="214C3B"/>
                </a:solidFill>
                <a:latin typeface="Arial"/>
                <a:ea typeface="Arial"/>
                <a:cs typeface="Arial"/>
              </a:defRPr>
            </a:lvl1pPr>
            <a:lvl2pPr>
              <a:defRPr sz="2250" b="1">
                <a:solidFill>
                  <a:srgbClr val="214C3B"/>
                </a:solidFill>
                <a:latin typeface="Arial"/>
                <a:ea typeface="Arial"/>
                <a:cs typeface="Arial"/>
              </a:defRPr>
            </a:lvl2pPr>
            <a:lvl3pPr>
              <a:defRPr sz="2250" b="1">
                <a:solidFill>
                  <a:srgbClr val="214C3B"/>
                </a:solidFill>
                <a:latin typeface="Arial"/>
                <a:ea typeface="Arial"/>
                <a:cs typeface="Arial"/>
              </a:defRPr>
            </a:lvl3pPr>
            <a:lvl4pPr>
              <a:defRPr sz="2250" b="1">
                <a:solidFill>
                  <a:srgbClr val="214C3B"/>
                </a:solidFill>
                <a:latin typeface="Arial"/>
                <a:ea typeface="Arial"/>
                <a:cs typeface="Arial"/>
              </a:defRPr>
            </a:lvl4pPr>
            <a:lvl5pPr>
              <a:defRPr sz="2250" b="1">
                <a:solidFill>
                  <a:srgbClr val="214C3B"/>
                </a:solidFill>
                <a:latin typeface="Arial"/>
                <a:ea typeface="Arial"/>
                <a:cs typeface="Arial"/>
              </a:defRPr>
            </a:lvl5pPr>
            <a:lvl6pPr>
              <a:defRPr sz="2250" b="1">
                <a:solidFill>
                  <a:srgbClr val="214C3B"/>
                </a:solidFill>
                <a:latin typeface="Arial"/>
                <a:ea typeface="Arial"/>
                <a:cs typeface="Arial"/>
              </a:defRPr>
            </a:lvl6pPr>
            <a:lvl7pPr>
              <a:defRPr sz="2250" b="1">
                <a:solidFill>
                  <a:srgbClr val="214C3B"/>
                </a:solidFill>
                <a:latin typeface="Arial"/>
                <a:ea typeface="Arial"/>
                <a:cs typeface="Arial"/>
              </a:defRPr>
            </a:lvl7pPr>
            <a:lvl8pPr>
              <a:defRPr sz="2250" b="1">
                <a:solidFill>
                  <a:srgbClr val="214C3B"/>
                </a:solidFill>
                <a:latin typeface="Arial"/>
                <a:ea typeface="Arial"/>
                <a:cs typeface="Arial"/>
              </a:defRPr>
            </a:lvl8pPr>
            <a:lvl9pPr>
              <a:defRPr sz="2250" b="1">
                <a:solidFill>
                  <a:srgbClr val="214C3B"/>
                </a:solidFill>
                <a:latin typeface="Arial"/>
                <a:ea typeface="Arial"/>
                <a:cs typeface="Arial"/>
              </a:defRPr>
            </a:lvl9pPr>
          </a:lstStyle>
          <a:p xmlns:a="http://schemas.openxmlformats.org/drawingml/2006/main">
            <a:pPr>
              <a:defRPr sz="2250" b="1">
                <a:solidFill>
                  <a:srgbClr val="214C3B"/>
                </a:solidFill>
                <a:latin typeface="Arial"/>
                <a:ea typeface="Arial"/>
                <a:cs typeface="Arial"/>
              </a:defRPr>
            </a:pPr>
            <a:r>
              <a:rPr sz="2250" b="1">
                <a:solidFill>
                  <a:srgbClr val="214C3B"/>
                </a:solidFill>
                <a:latin typeface="Arial"/>
                <a:ea typeface="Arial"/>
                <a:cs typeface="Arial"/>
              </a:rPr>
              <a:t>Real · Inverted · Diminished</a:t>
            </a:r>
          </a:p>
        </p:txBody>
      </p:sp>
    </p:spTree>
    <p:extLst>
      <p:ext uri="{BB962C8B-B14F-4D97-AF65-F5344CB8AC3E}">
        <p14:creationId xmlns:p14="http://schemas.microsoft.com/office/powerpoint/2010/main" val="1852554924"/>
      </p:ext>
    </p:extLst>
  </p:cSld>
</p:sld>
</file>

<file path=ppt/slides/slide9.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6EA70F8-E464-4D2D-BCAE-11FACDC96093}"/>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CC6F37CD-856F-4E4A-80B7-3FACACCCF602}"/>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The lens diagram and its calculation</a:t>
            </a:r>
          </a:p>
        </p:txBody>
      </p:sp>
      <p:sp>
        <p:nvSpPr>
          <p:cNvPr id="3" name="">
            <a:extLst xmlns:a="http://schemas.openxmlformats.org/drawingml/2006/main">
              <a:ext uri="{FF2B5EF4-FFF2-40B4-BE49-F238E27FC236}">
                <a16:creationId xmlns:a16="http://schemas.microsoft.com/office/drawing/2014/main" id="{DEE137E3-7130-4A8F-A86C-D4BD25BF8B1E}"/>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E824FE1E-AE78-4987-9AAB-10855A3907A6}"/>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09</a:t>
            </a:r>
          </a:p>
        </p:txBody>
      </p:sp>
      <p:sp>
        <p:nvSpPr>
          <p:cNvPr id="5" name="">
            <a:extLst xmlns:a="http://schemas.openxmlformats.org/drawingml/2006/main">
              <a:ext uri="{FF2B5EF4-FFF2-40B4-BE49-F238E27FC236}">
                <a16:creationId xmlns:a16="http://schemas.microsoft.com/office/drawing/2014/main" id="{B9A847E7-77A2-47C2-AFB9-7787F5663C97}"/>
              </a:ext>
            </a:extLst>
          </p:cNvPr>
          <p:cNvSpPr>
            <a:spLocks xmlns:a="http://schemas.openxmlformats.org/drawingml/2006/main" noGrp="1"/>
          </p:cNvSpPr>
          <p:nvPr/>
        </p:nvSpPr>
        <p:spPr>
          <a:xfrm xmlns:a="http://schemas.openxmlformats.org/drawingml/2006/main">
            <a:off x="723900" y="21907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Given: f = +15 cm, u = −45 cm</a:t>
            </a:r>
          </a:p>
        </p:txBody>
      </p:sp>
      <p:sp>
        <p:nvSpPr>
          <p:cNvPr id="6" name="">
            <a:extLst xmlns:a="http://schemas.openxmlformats.org/drawingml/2006/main">
              <a:ext uri="{FF2B5EF4-FFF2-40B4-BE49-F238E27FC236}">
                <a16:creationId xmlns:a16="http://schemas.microsoft.com/office/drawing/2014/main" id="{5315CCCA-0537-49B3-A022-BB66A1D6C44F}"/>
              </a:ext>
            </a:extLst>
          </p:cNvPr>
          <p:cNvSpPr>
            <a:spLocks xmlns:a="http://schemas.openxmlformats.org/drawingml/2006/main" noGrp="1"/>
          </p:cNvSpPr>
          <p:nvPr/>
        </p:nvSpPr>
        <p:spPr>
          <a:xfrm xmlns:a="http://schemas.openxmlformats.org/drawingml/2006/main">
            <a:off x="723900" y="31051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Lens formula: 1/f = 1/v − 1/u</a:t>
            </a:r>
          </a:p>
        </p:txBody>
      </p:sp>
      <p:sp>
        <p:nvSpPr>
          <p:cNvPr id="7" name="">
            <a:extLst xmlns:a="http://schemas.openxmlformats.org/drawingml/2006/main">
              <a:ext uri="{FF2B5EF4-FFF2-40B4-BE49-F238E27FC236}">
                <a16:creationId xmlns:a16="http://schemas.microsoft.com/office/drawing/2014/main" id="{42693315-C9A3-4471-B89B-AB64800CC920}"/>
              </a:ext>
            </a:extLst>
          </p:cNvPr>
          <p:cNvSpPr>
            <a:spLocks xmlns:a="http://schemas.openxmlformats.org/drawingml/2006/main" noGrp="1"/>
          </p:cNvSpPr>
          <p:nvPr/>
        </p:nvSpPr>
        <p:spPr>
          <a:xfrm xmlns:a="http://schemas.openxmlformats.org/drawingml/2006/main">
            <a:off x="723900" y="40195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1/v = 1/15 − 1/45 = 2/45 → v = +22.5 cm</a:t>
            </a:r>
          </a:p>
        </p:txBody>
      </p:sp>
      <p:sp>
        <p:nvSpPr>
          <p:cNvPr id="8" name="">
            <a:extLst xmlns:a="http://schemas.openxmlformats.org/drawingml/2006/main">
              <a:ext uri="{FF2B5EF4-FFF2-40B4-BE49-F238E27FC236}">
                <a16:creationId xmlns:a16="http://schemas.microsoft.com/office/drawing/2014/main" id="{168861C1-7B36-4043-A0A9-B9BDDB07EEE5}"/>
              </a:ext>
            </a:extLst>
          </p:cNvPr>
          <p:cNvSpPr>
            <a:spLocks xmlns:a="http://schemas.openxmlformats.org/drawingml/2006/main" noGrp="1"/>
          </p:cNvSpPr>
          <p:nvPr/>
        </p:nvSpPr>
        <p:spPr>
          <a:xfrm xmlns:a="http://schemas.openxmlformats.org/drawingml/2006/main">
            <a:off x="723900" y="49339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Magnification: m = v/u = −0.5</a:t>
            </a:r>
          </a:p>
        </p:txBody>
      </p:sp>
    </p:spTree>
    <p:extLst>
      <p:ext uri="{BB962C8B-B14F-4D97-AF65-F5344CB8AC3E}">
        <p14:creationId xmlns:p14="http://schemas.microsoft.com/office/powerpoint/2010/main" val="639051989"/>
      </p:ext>
    </p:extLst>
  </p:cSld>
</p:sld>
</file>

<file path=ppt/slides/slide10.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98AEF7A-3B12-4960-9333-B6B65F9E9581}"/>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642EBE2E-FB93-406F-8CDE-8E3BB11A76E6}"/>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Power of a lens</a:t>
            </a:r>
          </a:p>
        </p:txBody>
      </p:sp>
      <p:sp>
        <p:nvSpPr>
          <p:cNvPr id="3" name="">
            <a:extLst xmlns:a="http://schemas.openxmlformats.org/drawingml/2006/main">
              <a:ext uri="{FF2B5EF4-FFF2-40B4-BE49-F238E27FC236}">
                <a16:creationId xmlns:a16="http://schemas.microsoft.com/office/drawing/2014/main" id="{FDD68340-8345-43A8-A71A-6C56791A64B2}"/>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21D66CC7-7DA1-4249-BD5F-39AF2811F11F}"/>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F005ED0C-C445-4957-B7AC-7F655599ADFE}"/>
              </a:ext>
            </a:extLst>
          </p:cNvPr>
          <p:cNvSpPr>
            <a:spLocks xmlns:a="http://schemas.openxmlformats.org/drawingml/2006/main" noGrp="1"/>
          </p:cNvSpPr>
          <p:nvPr/>
        </p:nvSpPr>
        <p:spPr>
          <a:xfrm xmlns:a="http://schemas.openxmlformats.org/drawingml/2006/main">
            <a:off x="723900" y="21907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P = 1/f, with focal length in metres</a:t>
            </a:r>
          </a:p>
        </p:txBody>
      </p:sp>
      <p:sp>
        <p:nvSpPr>
          <p:cNvPr id="6" name="">
            <a:extLst xmlns:a="http://schemas.openxmlformats.org/drawingml/2006/main">
              <a:ext uri="{FF2B5EF4-FFF2-40B4-BE49-F238E27FC236}">
                <a16:creationId xmlns:a16="http://schemas.microsoft.com/office/drawing/2014/main" id="{F93CD1C3-2CAE-4F2C-B1EF-D9E75CD5AF11}"/>
              </a:ext>
            </a:extLst>
          </p:cNvPr>
          <p:cNvSpPr>
            <a:spLocks xmlns:a="http://schemas.openxmlformats.org/drawingml/2006/main" noGrp="1"/>
          </p:cNvSpPr>
          <p:nvPr/>
        </p:nvSpPr>
        <p:spPr>
          <a:xfrm xmlns:a="http://schemas.openxmlformats.org/drawingml/2006/main">
            <a:off x="723900" y="31051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Convex lens: f = +0.20 m → P = +5 D</a:t>
            </a:r>
          </a:p>
        </p:txBody>
      </p:sp>
      <p:sp>
        <p:nvSpPr>
          <p:cNvPr id="7" name="">
            <a:extLst xmlns:a="http://schemas.openxmlformats.org/drawingml/2006/main">
              <a:ext uri="{FF2B5EF4-FFF2-40B4-BE49-F238E27FC236}">
                <a16:creationId xmlns:a16="http://schemas.microsoft.com/office/drawing/2014/main" id="{BCC82221-816C-47FC-B18F-F3956DBA3A50}"/>
              </a:ext>
            </a:extLst>
          </p:cNvPr>
          <p:cNvSpPr>
            <a:spLocks xmlns:a="http://schemas.openxmlformats.org/drawingml/2006/main" noGrp="1"/>
          </p:cNvSpPr>
          <p:nvPr/>
        </p:nvSpPr>
        <p:spPr>
          <a:xfrm xmlns:a="http://schemas.openxmlformats.org/drawingml/2006/main">
            <a:off x="723900" y="40195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Concave lens: f = −0.50 m → P = −2 D</a:t>
            </a:r>
          </a:p>
        </p:txBody>
      </p:sp>
      <p:sp>
        <p:nvSpPr>
          <p:cNvPr id="8" name="">
            <a:extLst xmlns:a="http://schemas.openxmlformats.org/drawingml/2006/main">
              <a:ext uri="{FF2B5EF4-FFF2-40B4-BE49-F238E27FC236}">
                <a16:creationId xmlns:a16="http://schemas.microsoft.com/office/drawing/2014/main" id="{A0F3496A-4D19-4375-A1BD-2F02962DE764}"/>
              </a:ext>
            </a:extLst>
          </p:cNvPr>
          <p:cNvSpPr>
            <a:spLocks xmlns:a="http://schemas.openxmlformats.org/drawingml/2006/main" noGrp="1"/>
          </p:cNvSpPr>
          <p:nvPr/>
        </p:nvSpPr>
        <p:spPr>
          <a:xfrm xmlns:a="http://schemas.openxmlformats.org/drawingml/2006/main">
            <a:off x="723900" y="49339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The SI unit of power is the dioptre (D).</a:t>
            </a:r>
          </a:p>
        </p:txBody>
      </p:sp>
    </p:spTree>
    <p:extLst>
      <p:ext uri="{BB962C8B-B14F-4D97-AF65-F5344CB8AC3E}">
        <p14:creationId xmlns:p14="http://schemas.microsoft.com/office/powerpoint/2010/main" val="1836606537"/>
      </p:ext>
    </p:extLst>
  </p:cSld>
</p:sld>
</file>

<file path=ppt/slides/slide1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8F196DE-9C5F-44A2-A47B-B64078125004}"/>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1B469941-7431-49E6-A0D0-386E11A3B1A1}"/>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Formula and sign checks</a:t>
            </a:r>
          </a:p>
        </p:txBody>
      </p:sp>
      <p:sp>
        <p:nvSpPr>
          <p:cNvPr id="3" name="">
            <a:extLst xmlns:a="http://schemas.openxmlformats.org/drawingml/2006/main">
              <a:ext uri="{FF2B5EF4-FFF2-40B4-BE49-F238E27FC236}">
                <a16:creationId xmlns:a16="http://schemas.microsoft.com/office/drawing/2014/main" id="{B6E9ADBC-F783-46EB-9DDD-CFEB32B8F461}"/>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D41E6C24-9AD9-4B0A-B322-18875D814C54}"/>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11</a:t>
            </a:r>
          </a:p>
        </p:txBody>
      </p:sp>
      <p:sp>
        <p:nvSpPr>
          <p:cNvPr id="5" name="">
            <a:extLst xmlns:a="http://schemas.openxmlformats.org/drawingml/2006/main">
              <a:ext uri="{FF2B5EF4-FFF2-40B4-BE49-F238E27FC236}">
                <a16:creationId xmlns:a16="http://schemas.microsoft.com/office/drawing/2014/main" id="{A044606E-9D30-4A35-8973-32EA6F07EFA4}"/>
              </a:ext>
            </a:extLst>
          </p:cNvPr>
          <p:cNvSpPr>
            <a:spLocks xmlns:a="http://schemas.openxmlformats.org/drawingml/2006/main" noGrp="1"/>
          </p:cNvSpPr>
          <p:nvPr/>
        </p:nvSpPr>
        <p:spPr>
          <a:xfrm xmlns:a="http://schemas.openxmlformats.org/drawingml/2006/main">
            <a:off x="723900" y="21907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Mirror: 1/f = 1/v + 1/u; m = −v/u</a:t>
            </a:r>
          </a:p>
        </p:txBody>
      </p:sp>
      <p:sp>
        <p:nvSpPr>
          <p:cNvPr id="6" name="">
            <a:extLst xmlns:a="http://schemas.openxmlformats.org/drawingml/2006/main">
              <a:ext uri="{FF2B5EF4-FFF2-40B4-BE49-F238E27FC236}">
                <a16:creationId xmlns:a16="http://schemas.microsoft.com/office/drawing/2014/main" id="{96AD8057-005D-49D2-B6F6-C478DF10386F}"/>
              </a:ext>
            </a:extLst>
          </p:cNvPr>
          <p:cNvSpPr>
            <a:spLocks xmlns:a="http://schemas.openxmlformats.org/drawingml/2006/main" noGrp="1"/>
          </p:cNvSpPr>
          <p:nvPr/>
        </p:nvSpPr>
        <p:spPr>
          <a:xfrm xmlns:a="http://schemas.openxmlformats.org/drawingml/2006/main">
            <a:off x="723900" y="31051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Lens: 1/f = 1/v − 1/u; m = v/u</a:t>
            </a:r>
          </a:p>
        </p:txBody>
      </p:sp>
      <p:sp>
        <p:nvSpPr>
          <p:cNvPr id="7" name="">
            <a:extLst xmlns:a="http://schemas.openxmlformats.org/drawingml/2006/main">
              <a:ext uri="{FF2B5EF4-FFF2-40B4-BE49-F238E27FC236}">
                <a16:creationId xmlns:a16="http://schemas.microsoft.com/office/drawing/2014/main" id="{57A89F45-2172-441E-9AB0-F6B04AF5DCDB}"/>
              </a:ext>
            </a:extLst>
          </p:cNvPr>
          <p:cNvSpPr>
            <a:spLocks xmlns:a="http://schemas.openxmlformats.org/drawingml/2006/main" noGrp="1"/>
          </p:cNvSpPr>
          <p:nvPr/>
        </p:nvSpPr>
        <p:spPr>
          <a:xfrm xmlns:a="http://schemas.openxmlformats.org/drawingml/2006/main">
            <a:off x="723900" y="40195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Use a consistent length unit in the image formula.</a:t>
            </a:r>
          </a:p>
        </p:txBody>
      </p:sp>
      <p:sp>
        <p:nvSpPr>
          <p:cNvPr id="8" name="">
            <a:extLst xmlns:a="http://schemas.openxmlformats.org/drawingml/2006/main">
              <a:ext uri="{FF2B5EF4-FFF2-40B4-BE49-F238E27FC236}">
                <a16:creationId xmlns:a16="http://schemas.microsoft.com/office/drawing/2014/main" id="{EBD37E70-B0DC-430E-B982-2219B7E13E19}"/>
              </a:ext>
            </a:extLst>
          </p:cNvPr>
          <p:cNvSpPr>
            <a:spLocks xmlns:a="http://schemas.openxmlformats.org/drawingml/2006/main" noGrp="1"/>
          </p:cNvSpPr>
          <p:nvPr/>
        </p:nvSpPr>
        <p:spPr>
          <a:xfrm xmlns:a="http://schemas.openxmlformats.org/drawingml/2006/main">
            <a:off x="723900" y="49339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Use metres when calculating power.</a:t>
            </a:r>
          </a:p>
        </p:txBody>
      </p:sp>
    </p:spTree>
    <p:extLst>
      <p:ext uri="{BB962C8B-B14F-4D97-AF65-F5344CB8AC3E}">
        <p14:creationId xmlns:p14="http://schemas.microsoft.com/office/powerpoint/2010/main" val="477934253"/>
      </p:ext>
    </p:extLst>
  </p:cSld>
</p:sld>
</file>

<file path=ppt/slides/slide12.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0824AE8-F687-43BF-9F2C-8BBD8DC9B146}"/>
              </a:ext>
            </a:extLst>
          </p:cNvPr>
          <p:cNvSpPr>
            <a:spLocks xmlns:a="http://schemas.openxmlformats.org/drawingml/2006/main" noGrp="1"/>
          </p:cNvSpPr>
          <p:nvPr/>
        </p:nvSpPr>
        <p:spPr>
          <a:xfrm xmlns:a="http://schemas.openxmlformats.org/drawingml/2006/main">
            <a:off x="647700" y="3333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214C3B"/>
                </a:solidFill>
                <a:latin typeface="Arial"/>
                <a:ea typeface="Arial"/>
                <a:cs typeface="Arial"/>
              </a:defRPr>
            </a:defPPr>
            <a:lvl1pPr>
              <a:defRPr sz="1275" b="1">
                <a:solidFill>
                  <a:srgbClr val="214C3B"/>
                </a:solidFill>
                <a:latin typeface="Arial"/>
                <a:ea typeface="Arial"/>
                <a:cs typeface="Arial"/>
              </a:defRPr>
            </a:lvl1pPr>
            <a:lvl2pPr>
              <a:defRPr sz="1275" b="1">
                <a:solidFill>
                  <a:srgbClr val="214C3B"/>
                </a:solidFill>
                <a:latin typeface="Arial"/>
                <a:ea typeface="Arial"/>
                <a:cs typeface="Arial"/>
              </a:defRPr>
            </a:lvl2pPr>
            <a:lvl3pPr>
              <a:defRPr sz="1275" b="1">
                <a:solidFill>
                  <a:srgbClr val="214C3B"/>
                </a:solidFill>
                <a:latin typeface="Arial"/>
                <a:ea typeface="Arial"/>
                <a:cs typeface="Arial"/>
              </a:defRPr>
            </a:lvl3pPr>
            <a:lvl4pPr>
              <a:defRPr sz="1275" b="1">
                <a:solidFill>
                  <a:srgbClr val="214C3B"/>
                </a:solidFill>
                <a:latin typeface="Arial"/>
                <a:ea typeface="Arial"/>
                <a:cs typeface="Arial"/>
              </a:defRPr>
            </a:lvl4pPr>
            <a:lvl5pPr>
              <a:defRPr sz="1275" b="1">
                <a:solidFill>
                  <a:srgbClr val="214C3B"/>
                </a:solidFill>
                <a:latin typeface="Arial"/>
                <a:ea typeface="Arial"/>
                <a:cs typeface="Arial"/>
              </a:defRPr>
            </a:lvl5pPr>
            <a:lvl6pPr>
              <a:defRPr sz="1275" b="1">
                <a:solidFill>
                  <a:srgbClr val="214C3B"/>
                </a:solidFill>
                <a:latin typeface="Arial"/>
                <a:ea typeface="Arial"/>
                <a:cs typeface="Arial"/>
              </a:defRPr>
            </a:lvl6pPr>
            <a:lvl7pPr>
              <a:defRPr sz="1275" b="1">
                <a:solidFill>
                  <a:srgbClr val="214C3B"/>
                </a:solidFill>
                <a:latin typeface="Arial"/>
                <a:ea typeface="Arial"/>
                <a:cs typeface="Arial"/>
              </a:defRPr>
            </a:lvl7pPr>
            <a:lvl8pPr>
              <a:defRPr sz="1275" b="1">
                <a:solidFill>
                  <a:srgbClr val="214C3B"/>
                </a:solidFill>
                <a:latin typeface="Arial"/>
                <a:ea typeface="Arial"/>
                <a:cs typeface="Arial"/>
              </a:defRPr>
            </a:lvl8pPr>
            <a:lvl9pPr>
              <a:defRPr sz="1275" b="1">
                <a:solidFill>
                  <a:srgbClr val="214C3B"/>
                </a:solidFill>
                <a:latin typeface="Arial"/>
                <a:ea typeface="Arial"/>
                <a:cs typeface="Arial"/>
              </a:defRPr>
            </a:lvl9pPr>
          </a:lstStyle>
          <a:p xmlns:a="http://schemas.openxmlformats.org/drawingml/2006/main">
            <a:pPr>
              <a:defRPr sz="1275" b="1">
                <a:solidFill>
                  <a:srgbClr val="214C3B"/>
                </a:solidFill>
                <a:latin typeface="Arial"/>
                <a:ea typeface="Arial"/>
                <a:cs typeface="Arial"/>
              </a:defRPr>
            </a:pPr>
            <a:r>
              <a:rPr sz="1275" b="1">
                <a:solidFill>
                  <a:srgbClr val="214C3B"/>
                </a:solidFill>
                <a:latin typeface="Arial"/>
                <a:ea typeface="Arial"/>
                <a:cs typeface="Arial"/>
              </a:rPr>
              <a:t>TEACHERS LAB / CLASS 10 SCIENCE</a:t>
            </a:r>
          </a:p>
        </p:txBody>
      </p:sp>
      <p:sp>
        <p:nvSpPr>
          <p:cNvPr id="2" name="">
            <a:extLst xmlns:a="http://schemas.openxmlformats.org/drawingml/2006/main">
              <a:ext uri="{FF2B5EF4-FFF2-40B4-BE49-F238E27FC236}">
                <a16:creationId xmlns:a16="http://schemas.microsoft.com/office/drawing/2014/main" id="{F10D7E62-6075-4B2F-9A86-5C2FC5DC20FE}"/>
              </a:ext>
            </a:extLst>
          </p:cNvPr>
          <p:cNvSpPr>
            <a:spLocks xmlns:a="http://schemas.openxmlformats.org/drawingml/2006/main" noGrp="1"/>
          </p:cNvSpPr>
          <p:nvPr/>
        </p:nvSpPr>
        <p:spPr>
          <a:xfrm xmlns:a="http://schemas.openxmlformats.org/drawingml/2006/main">
            <a:off x="647700" y="952500"/>
            <a:ext cx="108966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1">
                <a:solidFill>
                  <a:srgbClr val="214C3B"/>
                </a:solidFill>
                <a:latin typeface="Arial"/>
                <a:ea typeface="Arial"/>
                <a:cs typeface="Arial"/>
              </a:defRPr>
            </a:defPPr>
            <a:lvl1pPr>
              <a:defRPr sz="3150" b="1">
                <a:solidFill>
                  <a:srgbClr val="214C3B"/>
                </a:solidFill>
                <a:latin typeface="Arial"/>
                <a:ea typeface="Arial"/>
                <a:cs typeface="Arial"/>
              </a:defRPr>
            </a:lvl1pPr>
            <a:lvl2pPr>
              <a:defRPr sz="3150" b="1">
                <a:solidFill>
                  <a:srgbClr val="214C3B"/>
                </a:solidFill>
                <a:latin typeface="Arial"/>
                <a:ea typeface="Arial"/>
                <a:cs typeface="Arial"/>
              </a:defRPr>
            </a:lvl2pPr>
            <a:lvl3pPr>
              <a:defRPr sz="3150" b="1">
                <a:solidFill>
                  <a:srgbClr val="214C3B"/>
                </a:solidFill>
                <a:latin typeface="Arial"/>
                <a:ea typeface="Arial"/>
                <a:cs typeface="Arial"/>
              </a:defRPr>
            </a:lvl3pPr>
            <a:lvl4pPr>
              <a:defRPr sz="3150" b="1">
                <a:solidFill>
                  <a:srgbClr val="214C3B"/>
                </a:solidFill>
                <a:latin typeface="Arial"/>
                <a:ea typeface="Arial"/>
                <a:cs typeface="Arial"/>
              </a:defRPr>
            </a:lvl4pPr>
            <a:lvl5pPr>
              <a:defRPr sz="3150" b="1">
                <a:solidFill>
                  <a:srgbClr val="214C3B"/>
                </a:solidFill>
                <a:latin typeface="Arial"/>
                <a:ea typeface="Arial"/>
                <a:cs typeface="Arial"/>
              </a:defRPr>
            </a:lvl5pPr>
            <a:lvl6pPr>
              <a:defRPr sz="3150" b="1">
                <a:solidFill>
                  <a:srgbClr val="214C3B"/>
                </a:solidFill>
                <a:latin typeface="Arial"/>
                <a:ea typeface="Arial"/>
                <a:cs typeface="Arial"/>
              </a:defRPr>
            </a:lvl6pPr>
            <a:lvl7pPr>
              <a:defRPr sz="3150" b="1">
                <a:solidFill>
                  <a:srgbClr val="214C3B"/>
                </a:solidFill>
                <a:latin typeface="Arial"/>
                <a:ea typeface="Arial"/>
                <a:cs typeface="Arial"/>
              </a:defRPr>
            </a:lvl7pPr>
            <a:lvl8pPr>
              <a:defRPr sz="3150" b="1">
                <a:solidFill>
                  <a:srgbClr val="214C3B"/>
                </a:solidFill>
                <a:latin typeface="Arial"/>
                <a:ea typeface="Arial"/>
                <a:cs typeface="Arial"/>
              </a:defRPr>
            </a:lvl8pPr>
            <a:lvl9pPr>
              <a:defRPr sz="3150" b="1">
                <a:solidFill>
                  <a:srgbClr val="214C3B"/>
                </a:solidFill>
                <a:latin typeface="Arial"/>
                <a:ea typeface="Arial"/>
                <a:cs typeface="Arial"/>
              </a:defRPr>
            </a:lvl9pPr>
          </a:lstStyle>
          <a:p xmlns:a="http://schemas.openxmlformats.org/drawingml/2006/main">
            <a:pPr>
              <a:defRPr sz="3150" b="1">
                <a:solidFill>
                  <a:srgbClr val="214C3B"/>
                </a:solidFill>
                <a:latin typeface="Arial"/>
                <a:ea typeface="Arial"/>
                <a:cs typeface="Arial"/>
              </a:defRPr>
            </a:pPr>
            <a:r>
              <a:rPr sz="3150" b="1">
                <a:solidFill>
                  <a:srgbClr val="214C3B"/>
                </a:solidFill>
                <a:latin typeface="Arial"/>
                <a:ea typeface="Arial"/>
                <a:cs typeface="Arial"/>
              </a:rPr>
              <a:t>Exit questions</a:t>
            </a:r>
          </a:p>
        </p:txBody>
      </p:sp>
      <p:sp>
        <p:nvSpPr>
          <p:cNvPr id="3" name="">
            <a:extLst xmlns:a="http://schemas.openxmlformats.org/drawingml/2006/main">
              <a:ext uri="{FF2B5EF4-FFF2-40B4-BE49-F238E27FC236}">
                <a16:creationId xmlns:a16="http://schemas.microsoft.com/office/drawing/2014/main" id="{B936CF47-282B-41A4-A181-F7E9D1622A8F}"/>
              </a:ext>
            </a:extLst>
          </p:cNvPr>
          <p:cNvSpPr>
            <a:spLocks xmlns:a="http://schemas.openxmlformats.org/drawingml/2006/main" noGrp="1"/>
          </p:cNvSpPr>
          <p:nvPr/>
        </p:nvSpPr>
        <p:spPr>
          <a:xfrm xmlns:a="http://schemas.openxmlformats.org/drawingml/2006/main">
            <a:off x="647700" y="6334125"/>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teacherslab.in</a:t>
            </a:r>
          </a:p>
        </p:txBody>
      </p:sp>
      <p:sp>
        <p:nvSpPr>
          <p:cNvPr id="4" name="">
            <a:extLst xmlns:a="http://schemas.openxmlformats.org/drawingml/2006/main">
              <a:ext uri="{FF2B5EF4-FFF2-40B4-BE49-F238E27FC236}">
                <a16:creationId xmlns:a16="http://schemas.microsoft.com/office/drawing/2014/main" id="{4DDB3685-FDC7-485C-A319-987CADC74A0B}"/>
              </a:ext>
            </a:extLst>
          </p:cNvPr>
          <p:cNvSpPr>
            <a:spLocks xmlns:a="http://schemas.openxmlformats.org/drawingml/2006/main" noGrp="1"/>
          </p:cNvSpPr>
          <p:nvPr/>
        </p:nvSpPr>
        <p:spPr>
          <a:xfrm xmlns:a="http://schemas.openxmlformats.org/drawingml/2006/main">
            <a:off x="1104900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6675F"/>
                </a:solidFill>
                <a:latin typeface="Arial"/>
                <a:ea typeface="Arial"/>
                <a:cs typeface="Arial"/>
              </a:defRPr>
            </a:defPPr>
            <a:lvl1pPr>
              <a:defRPr sz="1200" b="0">
                <a:solidFill>
                  <a:srgbClr val="56675F"/>
                </a:solidFill>
                <a:latin typeface="Arial"/>
                <a:ea typeface="Arial"/>
                <a:cs typeface="Arial"/>
              </a:defRPr>
            </a:lvl1pPr>
            <a:lvl2pPr>
              <a:defRPr sz="1200" b="0">
                <a:solidFill>
                  <a:srgbClr val="56675F"/>
                </a:solidFill>
                <a:latin typeface="Arial"/>
                <a:ea typeface="Arial"/>
                <a:cs typeface="Arial"/>
              </a:defRPr>
            </a:lvl2pPr>
            <a:lvl3pPr>
              <a:defRPr sz="1200" b="0">
                <a:solidFill>
                  <a:srgbClr val="56675F"/>
                </a:solidFill>
                <a:latin typeface="Arial"/>
                <a:ea typeface="Arial"/>
                <a:cs typeface="Arial"/>
              </a:defRPr>
            </a:lvl3pPr>
            <a:lvl4pPr>
              <a:defRPr sz="1200" b="0">
                <a:solidFill>
                  <a:srgbClr val="56675F"/>
                </a:solidFill>
                <a:latin typeface="Arial"/>
                <a:ea typeface="Arial"/>
                <a:cs typeface="Arial"/>
              </a:defRPr>
            </a:lvl4pPr>
            <a:lvl5pPr>
              <a:defRPr sz="1200" b="0">
                <a:solidFill>
                  <a:srgbClr val="56675F"/>
                </a:solidFill>
                <a:latin typeface="Arial"/>
                <a:ea typeface="Arial"/>
                <a:cs typeface="Arial"/>
              </a:defRPr>
            </a:lvl5pPr>
            <a:lvl6pPr>
              <a:defRPr sz="1200" b="0">
                <a:solidFill>
                  <a:srgbClr val="56675F"/>
                </a:solidFill>
                <a:latin typeface="Arial"/>
                <a:ea typeface="Arial"/>
                <a:cs typeface="Arial"/>
              </a:defRPr>
            </a:lvl6pPr>
            <a:lvl7pPr>
              <a:defRPr sz="1200" b="0">
                <a:solidFill>
                  <a:srgbClr val="56675F"/>
                </a:solidFill>
                <a:latin typeface="Arial"/>
                <a:ea typeface="Arial"/>
                <a:cs typeface="Arial"/>
              </a:defRPr>
            </a:lvl7pPr>
            <a:lvl8pPr>
              <a:defRPr sz="1200" b="0">
                <a:solidFill>
                  <a:srgbClr val="56675F"/>
                </a:solidFill>
                <a:latin typeface="Arial"/>
                <a:ea typeface="Arial"/>
                <a:cs typeface="Arial"/>
              </a:defRPr>
            </a:lvl8pPr>
            <a:lvl9pPr>
              <a:defRPr sz="1200" b="0">
                <a:solidFill>
                  <a:srgbClr val="56675F"/>
                </a:solidFill>
                <a:latin typeface="Arial"/>
                <a:ea typeface="Arial"/>
                <a:cs typeface="Arial"/>
              </a:defRPr>
            </a:lvl9pPr>
          </a:lstStyle>
          <a:p xmlns:a="http://schemas.openxmlformats.org/drawingml/2006/main">
            <a:pPr>
              <a:defRPr sz="1200" b="0">
                <a:solidFill>
                  <a:srgbClr val="56675F"/>
                </a:solidFill>
                <a:latin typeface="Arial"/>
                <a:ea typeface="Arial"/>
                <a:cs typeface="Arial"/>
              </a:defRPr>
            </a:pPr>
            <a:r>
              <a:rPr sz="1200" b="0">
                <a:solidFill>
                  <a:srgbClr val="56675F"/>
                </a:solidFill>
                <a:latin typeface="Arial"/>
                <a:ea typeface="Arial"/>
                <a:cs typeface="Arial"/>
              </a:rPr>
              <a:t>12</a:t>
            </a:r>
          </a:p>
        </p:txBody>
      </p:sp>
      <p:sp>
        <p:nvSpPr>
          <p:cNvPr id="5" name="">
            <a:extLst xmlns:a="http://schemas.openxmlformats.org/drawingml/2006/main">
              <a:ext uri="{FF2B5EF4-FFF2-40B4-BE49-F238E27FC236}">
                <a16:creationId xmlns:a16="http://schemas.microsoft.com/office/drawing/2014/main" id="{75EAF8F6-FDF7-46C6-84FA-2914BF641C83}"/>
              </a:ext>
            </a:extLst>
          </p:cNvPr>
          <p:cNvSpPr>
            <a:spLocks xmlns:a="http://schemas.openxmlformats.org/drawingml/2006/main" noGrp="1"/>
          </p:cNvSpPr>
          <p:nvPr/>
        </p:nvSpPr>
        <p:spPr>
          <a:xfrm xmlns:a="http://schemas.openxmlformats.org/drawingml/2006/main">
            <a:off x="723900" y="21907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1. From which line do we measure incidence angle?</a:t>
            </a:r>
          </a:p>
        </p:txBody>
      </p:sp>
      <p:sp>
        <p:nvSpPr>
          <p:cNvPr id="6" name="">
            <a:extLst xmlns:a="http://schemas.openxmlformats.org/drawingml/2006/main">
              <a:ext uri="{FF2B5EF4-FFF2-40B4-BE49-F238E27FC236}">
                <a16:creationId xmlns:a16="http://schemas.microsoft.com/office/drawing/2014/main" id="{59ADE788-8ECC-4478-B93A-10102E56197B}"/>
              </a:ext>
            </a:extLst>
          </p:cNvPr>
          <p:cNvSpPr>
            <a:spLocks xmlns:a="http://schemas.openxmlformats.org/drawingml/2006/main" noGrp="1"/>
          </p:cNvSpPr>
          <p:nvPr/>
        </p:nvSpPr>
        <p:spPr>
          <a:xfrm xmlns:a="http://schemas.openxmlformats.org/drawingml/2006/main">
            <a:off x="723900" y="31051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2. Air → glass: towards or away from the normal?</a:t>
            </a:r>
          </a:p>
        </p:txBody>
      </p:sp>
      <p:sp>
        <p:nvSpPr>
          <p:cNvPr id="7" name="">
            <a:extLst xmlns:a="http://schemas.openxmlformats.org/drawingml/2006/main">
              <a:ext uri="{FF2B5EF4-FFF2-40B4-BE49-F238E27FC236}">
                <a16:creationId xmlns:a16="http://schemas.microsoft.com/office/drawing/2014/main" id="{BD68B00E-F9B2-467E-B71B-273617D6AA9F}"/>
              </a:ext>
            </a:extLst>
          </p:cNvPr>
          <p:cNvSpPr>
            <a:spLocks xmlns:a="http://schemas.openxmlformats.org/drawingml/2006/main" noGrp="1"/>
          </p:cNvSpPr>
          <p:nvPr/>
        </p:nvSpPr>
        <p:spPr>
          <a:xfrm xmlns:a="http://schemas.openxmlformats.org/drawingml/2006/main">
            <a:off x="723900" y="40195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3. What does magnification −0.5 tell us?</a:t>
            </a:r>
          </a:p>
        </p:txBody>
      </p:sp>
      <p:sp>
        <p:nvSpPr>
          <p:cNvPr id="8" name="">
            <a:extLst xmlns:a="http://schemas.openxmlformats.org/drawingml/2006/main">
              <a:ext uri="{FF2B5EF4-FFF2-40B4-BE49-F238E27FC236}">
                <a16:creationId xmlns:a16="http://schemas.microsoft.com/office/drawing/2014/main" id="{B04E40D9-23B2-4CFB-840D-AD087CDEB79F}"/>
              </a:ext>
            </a:extLst>
          </p:cNvPr>
          <p:cNvSpPr>
            <a:spLocks xmlns:a="http://schemas.openxmlformats.org/drawingml/2006/main" noGrp="1"/>
          </p:cNvSpPr>
          <p:nvPr/>
        </p:nvSpPr>
        <p:spPr>
          <a:xfrm xmlns:a="http://schemas.openxmlformats.org/drawingml/2006/main">
            <a:off x="723900" y="493395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233C32"/>
                </a:solidFill>
                <a:latin typeface="Arial"/>
                <a:ea typeface="Arial"/>
                <a:cs typeface="Arial"/>
              </a:defRPr>
            </a:defPPr>
            <a:lvl1pPr>
              <a:defRPr sz="2250" b="0">
                <a:solidFill>
                  <a:srgbClr val="233C32"/>
                </a:solidFill>
                <a:latin typeface="Arial"/>
                <a:ea typeface="Arial"/>
                <a:cs typeface="Arial"/>
              </a:defRPr>
            </a:lvl1pPr>
            <a:lvl2pPr>
              <a:defRPr sz="2250" b="0">
                <a:solidFill>
                  <a:srgbClr val="233C32"/>
                </a:solidFill>
                <a:latin typeface="Arial"/>
                <a:ea typeface="Arial"/>
                <a:cs typeface="Arial"/>
              </a:defRPr>
            </a:lvl2pPr>
            <a:lvl3pPr>
              <a:defRPr sz="2250" b="0">
                <a:solidFill>
                  <a:srgbClr val="233C32"/>
                </a:solidFill>
                <a:latin typeface="Arial"/>
                <a:ea typeface="Arial"/>
                <a:cs typeface="Arial"/>
              </a:defRPr>
            </a:lvl3pPr>
            <a:lvl4pPr>
              <a:defRPr sz="2250" b="0">
                <a:solidFill>
                  <a:srgbClr val="233C32"/>
                </a:solidFill>
                <a:latin typeface="Arial"/>
                <a:ea typeface="Arial"/>
                <a:cs typeface="Arial"/>
              </a:defRPr>
            </a:lvl4pPr>
            <a:lvl5pPr>
              <a:defRPr sz="2250" b="0">
                <a:solidFill>
                  <a:srgbClr val="233C32"/>
                </a:solidFill>
                <a:latin typeface="Arial"/>
                <a:ea typeface="Arial"/>
                <a:cs typeface="Arial"/>
              </a:defRPr>
            </a:lvl5pPr>
            <a:lvl6pPr>
              <a:defRPr sz="2250" b="0">
                <a:solidFill>
                  <a:srgbClr val="233C32"/>
                </a:solidFill>
                <a:latin typeface="Arial"/>
                <a:ea typeface="Arial"/>
                <a:cs typeface="Arial"/>
              </a:defRPr>
            </a:lvl6pPr>
            <a:lvl7pPr>
              <a:defRPr sz="2250" b="0">
                <a:solidFill>
                  <a:srgbClr val="233C32"/>
                </a:solidFill>
                <a:latin typeface="Arial"/>
                <a:ea typeface="Arial"/>
                <a:cs typeface="Arial"/>
              </a:defRPr>
            </a:lvl7pPr>
            <a:lvl8pPr>
              <a:defRPr sz="2250" b="0">
                <a:solidFill>
                  <a:srgbClr val="233C32"/>
                </a:solidFill>
                <a:latin typeface="Arial"/>
                <a:ea typeface="Arial"/>
                <a:cs typeface="Arial"/>
              </a:defRPr>
            </a:lvl8pPr>
            <a:lvl9pPr>
              <a:defRPr sz="2250" b="0">
                <a:solidFill>
                  <a:srgbClr val="233C32"/>
                </a:solidFill>
                <a:latin typeface="Arial"/>
                <a:ea typeface="Arial"/>
                <a:cs typeface="Arial"/>
              </a:defRPr>
            </a:lvl9pPr>
          </a:lstStyle>
          <a:p xmlns:a="http://schemas.openxmlformats.org/drawingml/2006/main">
            <a:pPr>
              <a:defRPr sz="2250" b="0">
                <a:solidFill>
                  <a:srgbClr val="233C32"/>
                </a:solidFill>
                <a:latin typeface="Arial"/>
                <a:ea typeface="Arial"/>
                <a:cs typeface="Arial"/>
              </a:defRPr>
            </a:pPr>
            <a:r>
              <a:rPr sz="2250" b="0">
                <a:solidFill>
                  <a:srgbClr val="233C32"/>
                </a:solidFill>
                <a:latin typeface="Arial"/>
                <a:ea typeface="Arial"/>
                <a:cs typeface="Arial"/>
              </a:rPr>
              <a:t>4. A convex lens has f = +25 cm. Find its power.</a:t>
            </a:r>
          </a:p>
        </p:txBody>
      </p:sp>
    </p:spTree>
    <p:extLst>
      <p:ext uri="{BB962C8B-B14F-4D97-AF65-F5344CB8AC3E}">
        <p14:creationId xmlns:p14="http://schemas.microsoft.com/office/powerpoint/2010/main" val="2663664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2026-11-03T16:55:43.9870000Z</dcterms:created>
  <dcterms:modified xsi:type="dcterms:W3CDTF">2026-11-03T16:55:43.9880000Z</dcterms:modified>
</coreProperties>
</file>